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79" r:id="rId3"/>
  </p:sldMasterIdLst>
  <p:notesMasterIdLst>
    <p:notesMasterId r:id="rId13"/>
  </p:notesMasterIdLst>
  <p:sldIdLst>
    <p:sldId id="952" r:id="rId4"/>
    <p:sldId id="256" r:id="rId5"/>
    <p:sldId id="1550" r:id="rId6"/>
    <p:sldId id="1111" r:id="rId7"/>
    <p:sldId id="1087" r:id="rId8"/>
    <p:sldId id="1549" r:id="rId9"/>
    <p:sldId id="1548" r:id="rId10"/>
    <p:sldId id="1109" r:id="rId11"/>
    <p:sldId id="1551" r:id="rId12"/>
  </p:sldIdLst>
  <p:sldSz cx="12192000" cy="6858000"/>
  <p:notesSz cx="6858000" cy="9144000"/>
  <p:custDataLst>
    <p:tags r:id="rId1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/>
    <p:restoredTop sz="95238" autoAdjust="0"/>
  </p:normalViewPr>
  <p:slideViewPr>
    <p:cSldViewPr snapToGrid="0" snapToObjects="1">
      <p:cViewPr varScale="1">
        <p:scale>
          <a:sx n="122" d="100"/>
          <a:sy n="122" d="100"/>
        </p:scale>
        <p:origin x="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ACCE7-E094-CA47-B4C8-42939E1CED73}" type="datetimeFigureOut">
              <a:rPr lang="de-DE" smtClean="0"/>
              <a:t>23.09.22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95D62-CD9F-C84E-98BC-0A3A7992E8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60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417E6-5A0B-CB44-8B11-4EA8C74E1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ACB110-F714-B144-9CC2-E084F9C99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AF0543-CC02-454E-AD7E-E01FDA68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FEE4B5-E69D-AE40-B2CA-378503B5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021826-721B-7049-87C4-1F6459C0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18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B3E28-8579-FE4D-8A5E-E58419372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636728D-02AF-1440-B09F-AB32A4D65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BEBD01-7BAD-934D-8B14-F6ACD6A38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0AB6C8-A251-4F48-904A-DF0D5C54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55E63A-D6AC-0544-81CA-743BD96C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58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9447685-817D-6C43-8296-BA9EE63B02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14252F-8BD3-F743-B217-856AA4BBB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66563D-F721-AE47-9AD8-79470DA3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DCF41E-5A4B-A447-85A2-3E994F9C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B13554-5215-C247-951D-501ABF5C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059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151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DBB452C-DA87-4545-8DF8-34C45F639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6616" y="101602"/>
            <a:ext cx="7091742" cy="6807196"/>
          </a:xfrm>
          <a:prstGeom prst="rect">
            <a:avLst/>
          </a:prstGeom>
        </p:spPr>
      </p:pic>
      <p:sp>
        <p:nvSpPr>
          <p:cNvPr id="45" name="Rechteck 44" hidden="1">
            <a:extLst>
              <a:ext uri="{FF2B5EF4-FFF2-40B4-BE49-F238E27FC236}">
                <a16:creationId xmlns:a16="http://schemas.microsoft.com/office/drawing/2014/main" id="{7314C94F-CB29-4066-8772-E60492061245}"/>
              </a:ext>
            </a:extLst>
          </p:cNvPr>
          <p:cNvSpPr/>
          <p:nvPr userDrawn="1"/>
        </p:nvSpPr>
        <p:spPr>
          <a:xfrm>
            <a:off x="0" y="1587906"/>
            <a:ext cx="12192000" cy="241299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0D45F7F7-D1F7-447B-A479-2B87CDC9A189}"/>
              </a:ext>
            </a:extLst>
          </p:cNvPr>
          <p:cNvSpPr/>
          <p:nvPr userDrawn="1"/>
        </p:nvSpPr>
        <p:spPr>
          <a:xfrm>
            <a:off x="0" y="101601"/>
            <a:ext cx="5153025" cy="6756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7D8119-9A38-4D7F-91B7-7A25F71078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1194" y="4663696"/>
            <a:ext cx="4576081" cy="748674"/>
          </a:xfrm>
          <a:prstGeom prst="rect">
            <a:avLst/>
          </a:prstGeom>
        </p:spPr>
        <p:txBody>
          <a:bodyPr wrap="square"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Mastertitel Zweizeilig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6B7623-C747-447B-B77D-8860A11A4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194" y="5463170"/>
            <a:ext cx="4576081" cy="50437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BAA99A6-1E64-4AED-BFEA-D6BC8FD7AC80}"/>
              </a:ext>
            </a:extLst>
          </p:cNvPr>
          <p:cNvGrpSpPr/>
          <p:nvPr userDrawn="1"/>
        </p:nvGrpSpPr>
        <p:grpSpPr>
          <a:xfrm>
            <a:off x="289178" y="352578"/>
            <a:ext cx="3130297" cy="648615"/>
            <a:chOff x="388056" y="3728642"/>
            <a:chExt cx="4383969" cy="908383"/>
          </a:xfrm>
        </p:grpSpPr>
        <p:pic>
          <p:nvPicPr>
            <p:cNvPr id="7" name="Grafik 6" descr="Ein Bild, das Zeichnung, Essen enthält.&#10;&#10;Automatisch generierte Beschreibung">
              <a:extLst>
                <a:ext uri="{FF2B5EF4-FFF2-40B4-BE49-F238E27FC236}">
                  <a16:creationId xmlns:a16="http://schemas.microsoft.com/office/drawing/2014/main" id="{8A2650D4-4EA6-4BBF-8437-18EA445635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90"/>
            <a:stretch/>
          </p:blipFill>
          <p:spPr>
            <a:xfrm>
              <a:off x="388056" y="3728642"/>
              <a:ext cx="993069" cy="908383"/>
            </a:xfrm>
            <a:prstGeom prst="rect">
              <a:avLst/>
            </a:prstGeom>
          </p:spPr>
        </p:pic>
        <p:pic>
          <p:nvPicPr>
            <p:cNvPr id="17" name="Grafik 16" descr="Ein Bild, das Zeichnung, Essen enthält.&#10;&#10;Automatisch generierte Beschreibung">
              <a:extLst>
                <a:ext uri="{FF2B5EF4-FFF2-40B4-BE49-F238E27FC236}">
                  <a16:creationId xmlns:a16="http://schemas.microsoft.com/office/drawing/2014/main" id="{339039BF-D96A-41C6-A966-BF2176D50B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8" r="-1138"/>
            <a:stretch/>
          </p:blipFill>
          <p:spPr>
            <a:xfrm>
              <a:off x="1485900" y="3728642"/>
              <a:ext cx="3286125" cy="908383"/>
            </a:xfrm>
            <a:prstGeom prst="rect">
              <a:avLst/>
            </a:prstGeom>
          </p:spPr>
        </p:pic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8E4431A-F98E-4B61-894B-E86967A48F06}"/>
              </a:ext>
            </a:extLst>
          </p:cNvPr>
          <p:cNvCxnSpPr>
            <a:cxnSpLocks/>
          </p:cNvCxnSpPr>
          <p:nvPr userDrawn="1"/>
        </p:nvCxnSpPr>
        <p:spPr>
          <a:xfrm>
            <a:off x="0" y="50800"/>
            <a:ext cx="12200965" cy="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420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DBB452C-DA87-4545-8DF8-34C45F639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40" r="27416" b="925"/>
          <a:stretch/>
        </p:blipFill>
        <p:spPr>
          <a:xfrm>
            <a:off x="3987385" y="50800"/>
            <a:ext cx="8288392" cy="6808382"/>
          </a:xfrm>
          <a:prstGeom prst="rect">
            <a:avLst/>
          </a:prstGeom>
        </p:spPr>
      </p:pic>
      <p:sp>
        <p:nvSpPr>
          <p:cNvPr id="45" name="Rechteck 44" hidden="1">
            <a:extLst>
              <a:ext uri="{FF2B5EF4-FFF2-40B4-BE49-F238E27FC236}">
                <a16:creationId xmlns:a16="http://schemas.microsoft.com/office/drawing/2014/main" id="{7314C94F-CB29-4066-8772-E60492061245}"/>
              </a:ext>
            </a:extLst>
          </p:cNvPr>
          <p:cNvSpPr/>
          <p:nvPr userDrawn="1"/>
        </p:nvSpPr>
        <p:spPr>
          <a:xfrm>
            <a:off x="0" y="1587906"/>
            <a:ext cx="12192000" cy="241299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0D45F7F7-D1F7-447B-A479-2B87CDC9A189}"/>
              </a:ext>
            </a:extLst>
          </p:cNvPr>
          <p:cNvSpPr/>
          <p:nvPr userDrawn="1"/>
        </p:nvSpPr>
        <p:spPr>
          <a:xfrm>
            <a:off x="0" y="101601"/>
            <a:ext cx="5153025" cy="6756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7D8119-9A38-4D7F-91B7-7A25F71078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1194" y="4663696"/>
            <a:ext cx="4576081" cy="748674"/>
          </a:xfrm>
          <a:prstGeom prst="rect">
            <a:avLst/>
          </a:prstGeom>
        </p:spPr>
        <p:txBody>
          <a:bodyPr wrap="square"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Mastertitel Zweizeilig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6B7623-C747-447B-B77D-8860A11A4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194" y="5463170"/>
            <a:ext cx="4576081" cy="50437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BAA99A6-1E64-4AED-BFEA-D6BC8FD7AC80}"/>
              </a:ext>
            </a:extLst>
          </p:cNvPr>
          <p:cNvGrpSpPr/>
          <p:nvPr userDrawn="1"/>
        </p:nvGrpSpPr>
        <p:grpSpPr>
          <a:xfrm>
            <a:off x="289178" y="352578"/>
            <a:ext cx="3130297" cy="648615"/>
            <a:chOff x="388056" y="3728642"/>
            <a:chExt cx="4383969" cy="908383"/>
          </a:xfrm>
        </p:grpSpPr>
        <p:pic>
          <p:nvPicPr>
            <p:cNvPr id="7" name="Grafik 6" descr="Ein Bild, das Zeichnung, Essen enthält.&#10;&#10;Automatisch generierte Beschreibung">
              <a:extLst>
                <a:ext uri="{FF2B5EF4-FFF2-40B4-BE49-F238E27FC236}">
                  <a16:creationId xmlns:a16="http://schemas.microsoft.com/office/drawing/2014/main" id="{8A2650D4-4EA6-4BBF-8437-18EA445635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90"/>
            <a:stretch/>
          </p:blipFill>
          <p:spPr>
            <a:xfrm>
              <a:off x="388056" y="3728642"/>
              <a:ext cx="993069" cy="908383"/>
            </a:xfrm>
            <a:prstGeom prst="rect">
              <a:avLst/>
            </a:prstGeom>
          </p:spPr>
        </p:pic>
        <p:pic>
          <p:nvPicPr>
            <p:cNvPr id="17" name="Grafik 16" descr="Ein Bild, das Zeichnung, Essen enthält.&#10;&#10;Automatisch generierte Beschreibung">
              <a:extLst>
                <a:ext uri="{FF2B5EF4-FFF2-40B4-BE49-F238E27FC236}">
                  <a16:creationId xmlns:a16="http://schemas.microsoft.com/office/drawing/2014/main" id="{339039BF-D96A-41C6-A966-BF2176D50B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8" r="-1138"/>
            <a:stretch/>
          </p:blipFill>
          <p:spPr>
            <a:xfrm>
              <a:off x="1485900" y="3728642"/>
              <a:ext cx="3286125" cy="908383"/>
            </a:xfrm>
            <a:prstGeom prst="rect">
              <a:avLst/>
            </a:prstGeom>
          </p:spPr>
        </p:pic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8E4431A-F98E-4B61-894B-E86967A48F06}"/>
              </a:ext>
            </a:extLst>
          </p:cNvPr>
          <p:cNvCxnSpPr>
            <a:cxnSpLocks/>
          </p:cNvCxnSpPr>
          <p:nvPr userDrawn="1"/>
        </p:nvCxnSpPr>
        <p:spPr>
          <a:xfrm>
            <a:off x="0" y="50800"/>
            <a:ext cx="12200965" cy="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194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4B5583-6C4E-4B4F-8957-DBEF97304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Inhaltsverzeichnis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0D3A81-45B0-4D66-9EB7-231CEE3461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B87CBB-8B7A-492E-8D9E-761773BE7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C79A313-32BC-49FD-9D95-8C449157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1844676"/>
            <a:ext cx="1150938" cy="390526"/>
          </a:xfrm>
          <a:solidFill>
            <a:schemeClr val="accent2"/>
          </a:solidFill>
        </p:spPr>
        <p:txBody>
          <a:bodyPr anchor="b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TOP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2F8C9DF9-5EC8-4567-A0AC-3513500166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3062" y="1844675"/>
            <a:ext cx="10213975" cy="390526"/>
          </a:xfrm>
          <a:solidFill>
            <a:schemeClr val="accent2"/>
          </a:solidFill>
        </p:spPr>
        <p:txBody>
          <a:bodyPr lIns="72000" anchor="b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2F9A924-347E-44C7-AEEB-2A35661F3C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331443"/>
            <a:ext cx="1150938" cy="390526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C6CA6AC-CF30-4133-8D50-29618FD82F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43063" y="2331442"/>
            <a:ext cx="10213975" cy="390526"/>
          </a:xfrm>
        </p:spPr>
        <p:txBody>
          <a:bodyPr lIns="72000" anchor="b" anchorCtr="0"/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24146FED-EAAA-490E-BE61-C24E149E1D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62" y="2818210"/>
            <a:ext cx="1150938" cy="390526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C5AF3B96-3F09-4E71-AB3F-408767F219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061" y="2818209"/>
            <a:ext cx="10213975" cy="390526"/>
          </a:xfrm>
        </p:spPr>
        <p:txBody>
          <a:bodyPr lIns="72000" anchor="b" anchorCtr="0"/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6AA924C5-2B03-42CE-8462-FE9134031A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0" y="3304977"/>
            <a:ext cx="1150938" cy="390526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DBA41E4F-75EC-466F-9B93-FB4711CD1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059" y="3304976"/>
            <a:ext cx="10213975" cy="390526"/>
          </a:xfrm>
        </p:spPr>
        <p:txBody>
          <a:bodyPr lIns="72000" anchor="b" anchorCtr="0"/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D8E902B2-24AB-42DB-A3D7-672BA844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58" y="3791744"/>
            <a:ext cx="1150938" cy="390526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B9FA950-4954-4506-A095-7B68CA79B4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43057" y="3791743"/>
            <a:ext cx="10213975" cy="390526"/>
          </a:xfrm>
        </p:spPr>
        <p:txBody>
          <a:bodyPr lIns="72000" anchor="b" anchorCtr="0"/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B177A492-E4B5-425A-8D46-F755C1C64F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956" y="4278511"/>
            <a:ext cx="1150938" cy="390526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389C7E97-94AD-40C4-8DBD-942566A75D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43055" y="4278510"/>
            <a:ext cx="10213975" cy="390526"/>
          </a:xfrm>
        </p:spPr>
        <p:txBody>
          <a:bodyPr lIns="72000" anchor="b" anchorCtr="0"/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EBEC37C0-FAF4-4783-AE4E-563C599CEF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954" y="4765278"/>
            <a:ext cx="1150938" cy="390526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93CD6495-4106-48A4-8F2A-CB9056F5CE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43053" y="4765277"/>
            <a:ext cx="10213975" cy="390526"/>
          </a:xfrm>
        </p:spPr>
        <p:txBody>
          <a:bodyPr lIns="72000" anchor="b" anchorCtr="0"/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63C3B0E5-1B8D-4878-BE08-F27AF989F2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4952" y="5252045"/>
            <a:ext cx="1150938" cy="390526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43616E4B-52B8-41CB-A9B4-D92821FC1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43051" y="5252044"/>
            <a:ext cx="10213975" cy="390526"/>
          </a:xfrm>
        </p:spPr>
        <p:txBody>
          <a:bodyPr lIns="72000" anchor="b" anchorCtr="0"/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8805C1C9-DC48-4D2D-B705-E7AF28A0F7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50" y="5738813"/>
            <a:ext cx="1150938" cy="390526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62D37D23-26A9-4C98-ABF0-42C95C99B7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43049" y="5738812"/>
            <a:ext cx="10213975" cy="390526"/>
          </a:xfrm>
        </p:spPr>
        <p:txBody>
          <a:bodyPr lIns="72000" anchor="b" anchorCtr="0"/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3447237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tre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 hidden="1">
            <a:extLst>
              <a:ext uri="{FF2B5EF4-FFF2-40B4-BE49-F238E27FC236}">
                <a16:creationId xmlns:a16="http://schemas.microsoft.com/office/drawing/2014/main" id="{7314C94F-CB29-4066-8772-E60492061245}"/>
              </a:ext>
            </a:extLst>
          </p:cNvPr>
          <p:cNvSpPr/>
          <p:nvPr userDrawn="1"/>
        </p:nvSpPr>
        <p:spPr>
          <a:xfrm>
            <a:off x="0" y="1587906"/>
            <a:ext cx="12192000" cy="241299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0D45F7F7-D1F7-447B-A479-2B87CDC9A189}"/>
              </a:ext>
            </a:extLst>
          </p:cNvPr>
          <p:cNvSpPr/>
          <p:nvPr userDrawn="1"/>
        </p:nvSpPr>
        <p:spPr>
          <a:xfrm>
            <a:off x="0" y="50799"/>
            <a:ext cx="12192000" cy="67246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7D8119-9A38-4D7F-91B7-7A25F71078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0057" y="2163809"/>
            <a:ext cx="8011886" cy="1566081"/>
          </a:xfrm>
          <a:prstGeom prst="rect">
            <a:avLst/>
          </a:prstGeom>
        </p:spPr>
        <p:txBody>
          <a:bodyPr wrap="square" anchor="b"/>
          <a:lstStyle>
            <a:lvl1pPr algn="ctr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Mastertitel Zweizeilig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6B7623-C747-447B-B77D-8860A11A4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0057" y="3780690"/>
            <a:ext cx="8011886" cy="50437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BAA99A6-1E64-4AED-BFEA-D6BC8FD7AC80}"/>
              </a:ext>
            </a:extLst>
          </p:cNvPr>
          <p:cNvGrpSpPr/>
          <p:nvPr userDrawn="1"/>
        </p:nvGrpSpPr>
        <p:grpSpPr>
          <a:xfrm>
            <a:off x="9131072" y="361950"/>
            <a:ext cx="2757716" cy="571414"/>
            <a:chOff x="388056" y="3728642"/>
            <a:chExt cx="4383969" cy="908383"/>
          </a:xfrm>
        </p:grpSpPr>
        <p:pic>
          <p:nvPicPr>
            <p:cNvPr id="7" name="Grafik 6" descr="Ein Bild, das Zeichnung, Essen enthält.&#10;&#10;Automatisch generierte Beschreibung">
              <a:extLst>
                <a:ext uri="{FF2B5EF4-FFF2-40B4-BE49-F238E27FC236}">
                  <a16:creationId xmlns:a16="http://schemas.microsoft.com/office/drawing/2014/main" id="{8A2650D4-4EA6-4BBF-8437-18EA445635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90"/>
            <a:stretch/>
          </p:blipFill>
          <p:spPr>
            <a:xfrm>
              <a:off x="388056" y="3728642"/>
              <a:ext cx="993069" cy="908383"/>
            </a:xfrm>
            <a:prstGeom prst="rect">
              <a:avLst/>
            </a:prstGeom>
          </p:spPr>
        </p:pic>
        <p:pic>
          <p:nvPicPr>
            <p:cNvPr id="17" name="Grafik 16" descr="Ein Bild, das Zeichnung, Essen enthält.&#10;&#10;Automatisch generierte Beschreibung">
              <a:extLst>
                <a:ext uri="{FF2B5EF4-FFF2-40B4-BE49-F238E27FC236}">
                  <a16:creationId xmlns:a16="http://schemas.microsoft.com/office/drawing/2014/main" id="{339039BF-D96A-41C6-A966-BF2176D50B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8" r="-1138"/>
            <a:stretch/>
          </p:blipFill>
          <p:spPr>
            <a:xfrm>
              <a:off x="1485900" y="3728642"/>
              <a:ext cx="3286125" cy="908383"/>
            </a:xfrm>
            <a:prstGeom prst="rect">
              <a:avLst/>
            </a:prstGeom>
          </p:spPr>
        </p:pic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8E4431A-F98E-4B61-894B-E86967A48F06}"/>
              </a:ext>
            </a:extLst>
          </p:cNvPr>
          <p:cNvCxnSpPr>
            <a:cxnSpLocks/>
          </p:cNvCxnSpPr>
          <p:nvPr userDrawn="1"/>
        </p:nvCxnSpPr>
        <p:spPr>
          <a:xfrm>
            <a:off x="0" y="50800"/>
            <a:ext cx="12200965" cy="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7E73E41-6ABB-4E7F-BD34-50E8F0B4DAA3}"/>
              </a:ext>
            </a:extLst>
          </p:cNvPr>
          <p:cNvCxnSpPr>
            <a:cxnSpLocks/>
          </p:cNvCxnSpPr>
          <p:nvPr userDrawn="1"/>
        </p:nvCxnSpPr>
        <p:spPr>
          <a:xfrm>
            <a:off x="-8965" y="6800850"/>
            <a:ext cx="12200965" cy="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942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9B090-2FCD-4342-BE00-B99FF6B72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805FA9-2288-416B-B960-EF3F559B9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26A2E9-2132-42B9-893E-5E279BE7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DDF5A8BD-E949-4BEE-BC04-18DF6B43ADB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AF74310-E385-4D24-BB01-B35AB9E58B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51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2448C1B-3F12-472E-A345-BF7D19C0F802}"/>
              </a:ext>
            </a:extLst>
          </p:cNvPr>
          <p:cNvSpPr/>
          <p:nvPr userDrawn="1"/>
        </p:nvSpPr>
        <p:spPr>
          <a:xfrm>
            <a:off x="4213859" y="1556441"/>
            <a:ext cx="7643177" cy="4647136"/>
          </a:xfrm>
          <a:custGeom>
            <a:avLst/>
            <a:gdLst>
              <a:gd name="connsiteX0" fmla="*/ 0 w 7789862"/>
              <a:gd name="connsiteY0" fmla="*/ 0 h 4797743"/>
              <a:gd name="connsiteX1" fmla="*/ 7789862 w 7789862"/>
              <a:gd name="connsiteY1" fmla="*/ 0 h 4797743"/>
              <a:gd name="connsiteX2" fmla="*/ 7789862 w 7789862"/>
              <a:gd name="connsiteY2" fmla="*/ 4797743 h 4797743"/>
              <a:gd name="connsiteX3" fmla="*/ 0 w 7789862"/>
              <a:gd name="connsiteY3" fmla="*/ 4797743 h 4797743"/>
              <a:gd name="connsiteX4" fmla="*/ 0 w 7789862"/>
              <a:gd name="connsiteY4" fmla="*/ 0 h 4797743"/>
              <a:gd name="connsiteX0" fmla="*/ 0 w 7789862"/>
              <a:gd name="connsiteY0" fmla="*/ 0 h 4797743"/>
              <a:gd name="connsiteX1" fmla="*/ 7789862 w 7789862"/>
              <a:gd name="connsiteY1" fmla="*/ 0 h 4797743"/>
              <a:gd name="connsiteX2" fmla="*/ 7789862 w 7789862"/>
              <a:gd name="connsiteY2" fmla="*/ 4797743 h 4797743"/>
              <a:gd name="connsiteX3" fmla="*/ 800100 w 7789862"/>
              <a:gd name="connsiteY3" fmla="*/ 4797743 h 4797743"/>
              <a:gd name="connsiteX4" fmla="*/ 0 w 7789862"/>
              <a:gd name="connsiteY4" fmla="*/ 0 h 4797743"/>
              <a:gd name="connsiteX0" fmla="*/ 0 w 7789862"/>
              <a:gd name="connsiteY0" fmla="*/ 0 h 4797743"/>
              <a:gd name="connsiteX1" fmla="*/ 7789862 w 7789862"/>
              <a:gd name="connsiteY1" fmla="*/ 0 h 4797743"/>
              <a:gd name="connsiteX2" fmla="*/ 7789862 w 7789862"/>
              <a:gd name="connsiteY2" fmla="*/ 4797743 h 4797743"/>
              <a:gd name="connsiteX3" fmla="*/ 793750 w 7789862"/>
              <a:gd name="connsiteY3" fmla="*/ 4797743 h 4797743"/>
              <a:gd name="connsiteX4" fmla="*/ 0 w 7789862"/>
              <a:gd name="connsiteY4" fmla="*/ 0 h 4797743"/>
              <a:gd name="connsiteX0" fmla="*/ 0 w 7789862"/>
              <a:gd name="connsiteY0" fmla="*/ 0 h 4797743"/>
              <a:gd name="connsiteX1" fmla="*/ 7789862 w 7789862"/>
              <a:gd name="connsiteY1" fmla="*/ 0 h 4797743"/>
              <a:gd name="connsiteX2" fmla="*/ 7789862 w 7789862"/>
              <a:gd name="connsiteY2" fmla="*/ 4797743 h 4797743"/>
              <a:gd name="connsiteX3" fmla="*/ 791369 w 7789862"/>
              <a:gd name="connsiteY3" fmla="*/ 4797743 h 4797743"/>
              <a:gd name="connsiteX4" fmla="*/ 0 w 7789862"/>
              <a:gd name="connsiteY4" fmla="*/ 0 h 4797743"/>
              <a:gd name="connsiteX0" fmla="*/ 0 w 7789862"/>
              <a:gd name="connsiteY0" fmla="*/ 0 h 4797743"/>
              <a:gd name="connsiteX1" fmla="*/ 7789862 w 7789862"/>
              <a:gd name="connsiteY1" fmla="*/ 0 h 4797743"/>
              <a:gd name="connsiteX2" fmla="*/ 7789862 w 7789862"/>
              <a:gd name="connsiteY2" fmla="*/ 4797743 h 4797743"/>
              <a:gd name="connsiteX3" fmla="*/ 616628 w 7789862"/>
              <a:gd name="connsiteY3" fmla="*/ 4797743 h 4797743"/>
              <a:gd name="connsiteX4" fmla="*/ 0 w 7789862"/>
              <a:gd name="connsiteY4" fmla="*/ 0 h 4797743"/>
              <a:gd name="connsiteX0" fmla="*/ 0 w 7789862"/>
              <a:gd name="connsiteY0" fmla="*/ 0 h 4797743"/>
              <a:gd name="connsiteX1" fmla="*/ 7789862 w 7789862"/>
              <a:gd name="connsiteY1" fmla="*/ 0 h 4797743"/>
              <a:gd name="connsiteX2" fmla="*/ 7789862 w 7789862"/>
              <a:gd name="connsiteY2" fmla="*/ 4797743 h 4797743"/>
              <a:gd name="connsiteX3" fmla="*/ 603685 w 7789862"/>
              <a:gd name="connsiteY3" fmla="*/ 4797743 h 4797743"/>
              <a:gd name="connsiteX4" fmla="*/ 0 w 7789862"/>
              <a:gd name="connsiteY4" fmla="*/ 0 h 479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9862" h="4797743">
                <a:moveTo>
                  <a:pt x="0" y="0"/>
                </a:moveTo>
                <a:lnTo>
                  <a:pt x="7789862" y="0"/>
                </a:lnTo>
                <a:lnTo>
                  <a:pt x="7789862" y="4797743"/>
                </a:lnTo>
                <a:lnTo>
                  <a:pt x="603685" y="479774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A448C3-1551-47EC-8531-F495648EF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F5C954-081F-4945-BB31-B7768544D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6800" y="1841184"/>
            <a:ext cx="6698428" cy="4288154"/>
          </a:xfrm>
          <a:noFill/>
        </p:spPr>
        <p:txBody>
          <a:bodyPr vert="horz" lIns="90000" tIns="90000" rIns="0" bIns="45720" rtlCol="0">
            <a:noAutofit/>
          </a:bodyPr>
          <a:lstStyle>
            <a:lvl1pPr>
              <a:defRPr lang="de-DE" dirty="0" smtClean="0">
                <a:solidFill>
                  <a:schemeClr val="bg1"/>
                </a:solidFill>
              </a:defRPr>
            </a:lvl1pPr>
            <a:lvl2pPr>
              <a:defRPr lang="de-DE" dirty="0" smtClean="0">
                <a:solidFill>
                  <a:schemeClr val="bg1"/>
                </a:solidFill>
              </a:defRPr>
            </a:lvl2pPr>
            <a:lvl3pPr>
              <a:defRPr lang="de-DE" dirty="0" smtClean="0">
                <a:solidFill>
                  <a:schemeClr val="bg1"/>
                </a:solidFill>
              </a:defRPr>
            </a:lvl3pPr>
            <a:lvl4pPr>
              <a:defRPr lang="de-DE" dirty="0" smtClean="0">
                <a:solidFill>
                  <a:schemeClr val="bg1"/>
                </a:solidFill>
              </a:defRPr>
            </a:lvl4pPr>
            <a:lvl5pPr>
              <a:defRPr lang="de-DE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bg1"/>
              </a:buClr>
            </a:pPr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961A56-8ED4-46FD-87A5-FB31DA5F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DDF5A8BD-E949-4BEE-BC04-18DF6B43ADB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B1B9C6-584F-45FA-A0C1-DF0805E6CB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E8BD3FE-3DC1-45BD-8BF5-33C1E05E03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2" y="1556441"/>
            <a:ext cx="4332288" cy="4647136"/>
          </a:xfrm>
          <a:custGeom>
            <a:avLst/>
            <a:gdLst>
              <a:gd name="connsiteX0" fmla="*/ 0 w 4394200"/>
              <a:gd name="connsiteY0" fmla="*/ 0 h 4906534"/>
              <a:gd name="connsiteX1" fmla="*/ 4394200 w 4394200"/>
              <a:gd name="connsiteY1" fmla="*/ 0 h 4906534"/>
              <a:gd name="connsiteX2" fmla="*/ 4394200 w 4394200"/>
              <a:gd name="connsiteY2" fmla="*/ 4906534 h 4906534"/>
              <a:gd name="connsiteX3" fmla="*/ 0 w 4394200"/>
              <a:gd name="connsiteY3" fmla="*/ 4906534 h 4906534"/>
              <a:gd name="connsiteX4" fmla="*/ 0 w 4394200"/>
              <a:gd name="connsiteY4" fmla="*/ 0 h 4906534"/>
              <a:gd name="connsiteX0" fmla="*/ 0 w 4394200"/>
              <a:gd name="connsiteY0" fmla="*/ 0 h 4906534"/>
              <a:gd name="connsiteX1" fmla="*/ 4003675 w 4394200"/>
              <a:gd name="connsiteY1" fmla="*/ 0 h 4906534"/>
              <a:gd name="connsiteX2" fmla="*/ 4394200 w 4394200"/>
              <a:gd name="connsiteY2" fmla="*/ 4906534 h 4906534"/>
              <a:gd name="connsiteX3" fmla="*/ 0 w 4394200"/>
              <a:gd name="connsiteY3" fmla="*/ 4906534 h 4906534"/>
              <a:gd name="connsiteX4" fmla="*/ 0 w 4394200"/>
              <a:gd name="connsiteY4" fmla="*/ 0 h 4906534"/>
              <a:gd name="connsiteX0" fmla="*/ 0 w 4394200"/>
              <a:gd name="connsiteY0" fmla="*/ 0 h 4906534"/>
              <a:gd name="connsiteX1" fmla="*/ 3970338 w 4394200"/>
              <a:gd name="connsiteY1" fmla="*/ 0 h 4906534"/>
              <a:gd name="connsiteX2" fmla="*/ 4394200 w 4394200"/>
              <a:gd name="connsiteY2" fmla="*/ 4906534 h 4906534"/>
              <a:gd name="connsiteX3" fmla="*/ 0 w 4394200"/>
              <a:gd name="connsiteY3" fmla="*/ 4906534 h 4906534"/>
              <a:gd name="connsiteX4" fmla="*/ 0 w 4394200"/>
              <a:gd name="connsiteY4" fmla="*/ 0 h 4906534"/>
              <a:gd name="connsiteX0" fmla="*/ 0 w 4394200"/>
              <a:gd name="connsiteY0" fmla="*/ 0 h 4906534"/>
              <a:gd name="connsiteX1" fmla="*/ 3947704 w 4394200"/>
              <a:gd name="connsiteY1" fmla="*/ 0 h 4906534"/>
              <a:gd name="connsiteX2" fmla="*/ 4394200 w 4394200"/>
              <a:gd name="connsiteY2" fmla="*/ 4906534 h 4906534"/>
              <a:gd name="connsiteX3" fmla="*/ 0 w 4394200"/>
              <a:gd name="connsiteY3" fmla="*/ 4906534 h 4906534"/>
              <a:gd name="connsiteX4" fmla="*/ 0 w 4394200"/>
              <a:gd name="connsiteY4" fmla="*/ 0 h 4906534"/>
              <a:gd name="connsiteX0" fmla="*/ 0 w 4776450"/>
              <a:gd name="connsiteY0" fmla="*/ 0 h 4906534"/>
              <a:gd name="connsiteX1" fmla="*/ 3947704 w 4776450"/>
              <a:gd name="connsiteY1" fmla="*/ 0 h 4906534"/>
              <a:gd name="connsiteX2" fmla="*/ 4776450 w 4776450"/>
              <a:gd name="connsiteY2" fmla="*/ 4906534 h 4906534"/>
              <a:gd name="connsiteX3" fmla="*/ 0 w 4776450"/>
              <a:gd name="connsiteY3" fmla="*/ 4906534 h 4906534"/>
              <a:gd name="connsiteX4" fmla="*/ 0 w 4776450"/>
              <a:gd name="connsiteY4" fmla="*/ 0 h 4906534"/>
              <a:gd name="connsiteX0" fmla="*/ 0 w 4575266"/>
              <a:gd name="connsiteY0" fmla="*/ 0 h 4906534"/>
              <a:gd name="connsiteX1" fmla="*/ 3947704 w 4575266"/>
              <a:gd name="connsiteY1" fmla="*/ 0 h 4906534"/>
              <a:gd name="connsiteX2" fmla="*/ 4575266 w 4575266"/>
              <a:gd name="connsiteY2" fmla="*/ 4906534 h 4906534"/>
              <a:gd name="connsiteX3" fmla="*/ 0 w 4575266"/>
              <a:gd name="connsiteY3" fmla="*/ 4906534 h 4906534"/>
              <a:gd name="connsiteX4" fmla="*/ 0 w 4575266"/>
              <a:gd name="connsiteY4" fmla="*/ 0 h 490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266" h="4906534">
                <a:moveTo>
                  <a:pt x="0" y="0"/>
                </a:moveTo>
                <a:lnTo>
                  <a:pt x="3947704" y="0"/>
                </a:lnTo>
                <a:lnTo>
                  <a:pt x="4575266" y="4906534"/>
                </a:lnTo>
                <a:lnTo>
                  <a:pt x="0" y="490653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cxnSp>
        <p:nvCxnSpPr>
          <p:cNvPr id="10" name="Gerader Verbinder 9" hidden="1">
            <a:extLst>
              <a:ext uri="{FF2B5EF4-FFF2-40B4-BE49-F238E27FC236}">
                <a16:creationId xmlns:a16="http://schemas.microsoft.com/office/drawing/2014/main" id="{324276E7-CABC-44AC-86DA-F0FB022F3B48}"/>
              </a:ext>
            </a:extLst>
          </p:cNvPr>
          <p:cNvCxnSpPr>
            <a:cxnSpLocks/>
          </p:cNvCxnSpPr>
          <p:nvPr userDrawn="1"/>
        </p:nvCxnSpPr>
        <p:spPr>
          <a:xfrm>
            <a:off x="334963" y="6125305"/>
            <a:ext cx="37353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851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448C3-1551-47EC-8531-F495648EF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F5C954-081F-4945-BB31-B7768544D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4286" y="1844675"/>
            <a:ext cx="7220942" cy="4284663"/>
          </a:xfrm>
        </p:spPr>
        <p:txBody>
          <a:bodyPr vert="horz" lIns="0" tIns="90000" rIns="0" bIns="45720" rtlCol="0">
            <a:noAutofit/>
          </a:bodyPr>
          <a:lstStyle>
            <a:lvl1pPr>
              <a:defRPr lang="de-DE" dirty="0" smtClean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lang="de-DE" dirty="0" smtClean="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lang="de-DE" dirty="0" smtClean="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lang="de-DE" dirty="0" smtClean="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lang="de-DE" dirty="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961A56-8ED4-46FD-87A5-FB31DA5F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DDF5A8BD-E949-4BEE-BC04-18DF6B43ADB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B1B9C6-584F-45FA-A0C1-DF0805E6CB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E8BD3FE-3DC1-45BD-8BF5-33C1E05E03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1" y="1556441"/>
            <a:ext cx="3741739" cy="46471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cxnSp>
        <p:nvCxnSpPr>
          <p:cNvPr id="10" name="Gerader Verbinder 9" hidden="1">
            <a:extLst>
              <a:ext uri="{FF2B5EF4-FFF2-40B4-BE49-F238E27FC236}">
                <a16:creationId xmlns:a16="http://schemas.microsoft.com/office/drawing/2014/main" id="{324276E7-CABC-44AC-86DA-F0FB022F3B48}"/>
              </a:ext>
            </a:extLst>
          </p:cNvPr>
          <p:cNvCxnSpPr>
            <a:cxnSpLocks/>
          </p:cNvCxnSpPr>
          <p:nvPr userDrawn="1"/>
        </p:nvCxnSpPr>
        <p:spPr>
          <a:xfrm>
            <a:off x="334963" y="6125305"/>
            <a:ext cx="37353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066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1B3C9-865C-F044-84F6-F917B40A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A4DC60-A7BA-8442-9C8B-41D30EB4D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0C00BE-26B4-8140-A4A8-FA608D6F4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445820-0AD3-9344-B4FE-881252F0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4880EB-CE54-0442-A2F7-B6B90C85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7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2B52BF8-10BC-4718-B911-0706E0A6A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62" y="5002705"/>
            <a:ext cx="3583646" cy="1126634"/>
          </a:xfrm>
          <a:noFill/>
        </p:spPr>
        <p:txBody>
          <a:bodyPr lIns="0" anchor="t" anchorCtr="0"/>
          <a:lstStyle>
            <a:lvl1pPr marL="0" indent="0" algn="l">
              <a:buNone/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Bildbeschreibung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AFCF0B8-0EB1-4137-AE56-372DB300AF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4177" y="5002706"/>
            <a:ext cx="3583646" cy="1126634"/>
          </a:xfrm>
          <a:noFill/>
        </p:spPr>
        <p:txBody>
          <a:bodyPr lIns="0" anchor="t" anchorCtr="0"/>
          <a:lstStyle>
            <a:lvl1pPr marL="0" indent="0" algn="l">
              <a:buNone/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Bildbeschreibung bearbeiten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A63F5975-261A-4487-B458-38275D044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3389" y="5002704"/>
            <a:ext cx="3583647" cy="1126634"/>
          </a:xfrm>
          <a:noFill/>
        </p:spPr>
        <p:txBody>
          <a:bodyPr lIns="0" anchor="t" anchorCtr="0"/>
          <a:lstStyle>
            <a:lvl1pPr marL="0" indent="0" algn="l">
              <a:buNone/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Bildbeschreibung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03337-CE41-4610-A44D-EFAB0E16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1849C8-2BE5-40D6-9005-3C75F64BB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96A997-B5BF-470F-A0AF-75D4F4856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57170D6-715B-4E5D-8601-E7711BE54A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04177" y="2678453"/>
            <a:ext cx="3583646" cy="2324252"/>
          </a:xfrm>
        </p:spPr>
        <p:txBody>
          <a:bodyPr/>
          <a:lstStyle/>
          <a:p>
            <a:endParaRPr lang="de-DE"/>
          </a:p>
        </p:txBody>
      </p:sp>
      <p:sp>
        <p:nvSpPr>
          <p:cNvPr id="7" name="Bildplatzhalter 5">
            <a:extLst>
              <a:ext uri="{FF2B5EF4-FFF2-40B4-BE49-F238E27FC236}">
                <a16:creationId xmlns:a16="http://schemas.microsoft.com/office/drawing/2014/main" id="{F710399D-2118-4B5F-B79B-0ACFA31D0F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2678453"/>
            <a:ext cx="3583646" cy="2324252"/>
          </a:xfrm>
        </p:spPr>
        <p:txBody>
          <a:bodyPr/>
          <a:lstStyle/>
          <a:p>
            <a:endParaRPr lang="de-DE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AE6E6FD4-54CD-433C-A2DE-F479A3F1A2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73391" y="2678453"/>
            <a:ext cx="3583646" cy="2324252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4E27804-6736-4746-8FBC-7083B07A29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844674"/>
            <a:ext cx="11522075" cy="504077"/>
          </a:xfrm>
          <a:solidFill>
            <a:schemeClr val="accent2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9236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_1_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587C4F9A-8E16-4E28-AF3A-20E42DE21C68}"/>
              </a:ext>
            </a:extLst>
          </p:cNvPr>
          <p:cNvSpPr/>
          <p:nvPr userDrawn="1"/>
        </p:nvSpPr>
        <p:spPr>
          <a:xfrm>
            <a:off x="4095748" y="3745706"/>
            <a:ext cx="7296151" cy="20312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7740E8-EB9D-4E4C-98D1-28DF9A60E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C2E9272-231A-4AC3-B809-8C78321D8C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F77064-0A15-4F12-9BC5-73F6F91823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734D9A5-61F5-40D5-B8B0-21A5AAD905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2328862"/>
            <a:ext cx="2914650" cy="344805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66B4F4B-1CDF-40D1-A0B9-8C443737D519}"/>
              </a:ext>
            </a:extLst>
          </p:cNvPr>
          <p:cNvSpPr/>
          <p:nvPr userDrawn="1"/>
        </p:nvSpPr>
        <p:spPr>
          <a:xfrm>
            <a:off x="4095748" y="2328862"/>
            <a:ext cx="7296151" cy="1032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A732418-7DA6-408D-8739-CABFAAD635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9600" y="2554877"/>
            <a:ext cx="6972300" cy="63341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 algn="l">
              <a:buNone/>
              <a:defRPr sz="2000" b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Vorname Nachname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5D50C2B0-3B7D-44F0-9E55-57485D5E4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4083636"/>
            <a:ext cx="6972300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Information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6C772A29-15D7-48D7-A02D-8A4BAA0FE2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9600" y="4550360"/>
            <a:ext cx="6972300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Information Bearbeiten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433286E5-6590-49FE-9F81-3BD3F13BA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9600" y="5012323"/>
            <a:ext cx="6972300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Information Bearbeiten</a:t>
            </a:r>
          </a:p>
        </p:txBody>
      </p:sp>
    </p:spTree>
    <p:extLst>
      <p:ext uri="{BB962C8B-B14F-4D97-AF65-F5344CB8AC3E}">
        <p14:creationId xmlns:p14="http://schemas.microsoft.com/office/powerpoint/2010/main" val="3889478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_2_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F53BE8CB-B295-4EEE-B5D9-BA8B46E18696}"/>
              </a:ext>
            </a:extLst>
          </p:cNvPr>
          <p:cNvSpPr/>
          <p:nvPr userDrawn="1"/>
        </p:nvSpPr>
        <p:spPr>
          <a:xfrm>
            <a:off x="1024729" y="4882061"/>
            <a:ext cx="4608513" cy="12546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F846CF-CC0C-40D3-A7D0-BAC2823B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A866E9-C678-432F-8BF8-B6777D1D1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80AE85-CDD5-4AEE-9110-9BF52227F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DFC7BA7-9000-457C-B566-563981F9BF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4729" y="1855102"/>
            <a:ext cx="4608512" cy="2865997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EB8D7C1-7120-4E8C-AEFA-F06E6F24D426}"/>
              </a:ext>
            </a:extLst>
          </p:cNvPr>
          <p:cNvSpPr/>
          <p:nvPr userDrawn="1"/>
        </p:nvSpPr>
        <p:spPr>
          <a:xfrm>
            <a:off x="6573439" y="4882061"/>
            <a:ext cx="4608513" cy="12546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42C1D59B-F3CB-4362-8174-F4442F1AE8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73439" y="1855102"/>
            <a:ext cx="4593832" cy="286599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77A8BD2C-5FF0-4ADF-834D-87DC0D51E5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149" y="5028214"/>
            <a:ext cx="4257675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Vorname Nachname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2530DFC-8B0E-4B6F-9BFC-409F37268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5509404"/>
            <a:ext cx="4257675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 algn="ctr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Information Bearbeiten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84602A02-BFCC-4219-AB10-03F3F2E2FE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4175" y="5028214"/>
            <a:ext cx="4257675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Vorname Nachname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28450CB-1B51-4875-80CA-E68DE4DD93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4176" y="5509404"/>
            <a:ext cx="4257675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 algn="ctr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Information Bearbeiten</a:t>
            </a:r>
          </a:p>
        </p:txBody>
      </p:sp>
    </p:spTree>
    <p:extLst>
      <p:ext uri="{BB962C8B-B14F-4D97-AF65-F5344CB8AC3E}">
        <p14:creationId xmlns:p14="http://schemas.microsoft.com/office/powerpoint/2010/main" val="3157662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_Gru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AEAC7-C672-4BFA-A2B6-0FB95563B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BEE46D-CA90-41AC-B2EC-A19EFC0C4D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69806C-9E44-4BF2-B37A-1E9CFA8D03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1105367-C54E-49CA-A616-1B28CB089C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77913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Bildplatzhalter 5">
            <a:extLst>
              <a:ext uri="{FF2B5EF4-FFF2-40B4-BE49-F238E27FC236}">
                <a16:creationId xmlns:a16="http://schemas.microsoft.com/office/drawing/2014/main" id="{8346A284-3FDD-49C7-B375-4A91616A5B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02876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C6650BCF-4F6E-439F-82FD-6620C31996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7839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5">
            <a:extLst>
              <a:ext uri="{FF2B5EF4-FFF2-40B4-BE49-F238E27FC236}">
                <a16:creationId xmlns:a16="http://schemas.microsoft.com/office/drawing/2014/main" id="{0A0A5E49-7787-417D-8694-F374C5B594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2802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744029D-DFF4-43F6-874A-86C3144315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77765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647F6598-4D13-4E68-A503-99EAEC6BA8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02730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Bildplatzhalter 5">
            <a:extLst>
              <a:ext uri="{FF2B5EF4-FFF2-40B4-BE49-F238E27FC236}">
                <a16:creationId xmlns:a16="http://schemas.microsoft.com/office/drawing/2014/main" id="{992EC88A-5DE2-41C1-815C-B48DD8A250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77913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F540F4A-78C1-443E-98F4-41F6D5377FA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02876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94354AF7-511E-44C8-BAF7-10F3F46433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27839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00AB7A4B-133D-4455-A4DC-A7ED2BB4A36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2802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6" name="Bildplatzhalter 5">
            <a:extLst>
              <a:ext uri="{FF2B5EF4-FFF2-40B4-BE49-F238E27FC236}">
                <a16:creationId xmlns:a16="http://schemas.microsoft.com/office/drawing/2014/main" id="{41D03B26-6A34-4732-B3B7-26B365C7072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77765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Bildplatzhalter 5">
            <a:extLst>
              <a:ext uri="{FF2B5EF4-FFF2-40B4-BE49-F238E27FC236}">
                <a16:creationId xmlns:a16="http://schemas.microsoft.com/office/drawing/2014/main" id="{6DBFFEB1-0014-4EDB-B1E5-74F8CD1C5DF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702730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8BBBAEC-F423-48D5-85F6-EE5263ECD4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032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C723C531-B5BD-4F84-B750-106905D53B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67995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74F7489F-46EE-4056-8E23-40392B588F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92958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0373492B-0456-4C0B-AAE9-5312A6E35F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7921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9F19561D-A9C4-4949-BE39-D2B34391E0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42884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EF909138-1B71-4756-B392-1BD8782F1D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67847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8531264B-04CA-4830-BCBC-448F24B360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3032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6" name="Textplatzhalter 18">
            <a:extLst>
              <a:ext uri="{FF2B5EF4-FFF2-40B4-BE49-F238E27FC236}">
                <a16:creationId xmlns:a16="http://schemas.microsoft.com/office/drawing/2014/main" id="{8C281047-299E-471A-9673-4546758FE2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67995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7" name="Textplatzhalter 18">
            <a:extLst>
              <a:ext uri="{FF2B5EF4-FFF2-40B4-BE49-F238E27FC236}">
                <a16:creationId xmlns:a16="http://schemas.microsoft.com/office/drawing/2014/main" id="{89787383-4B19-483F-8648-F15DB501B0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92958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8" name="Textplatzhalter 18">
            <a:extLst>
              <a:ext uri="{FF2B5EF4-FFF2-40B4-BE49-F238E27FC236}">
                <a16:creationId xmlns:a16="http://schemas.microsoft.com/office/drawing/2014/main" id="{A6535EF3-B68F-4D63-90DF-E79807E770C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17921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34DC7721-3820-47F5-849A-D02C38FC84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42884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0" name="Textplatzhalter 18">
            <a:extLst>
              <a:ext uri="{FF2B5EF4-FFF2-40B4-BE49-F238E27FC236}">
                <a16:creationId xmlns:a16="http://schemas.microsoft.com/office/drawing/2014/main" id="{925764E8-F285-4DAF-9BB6-7566A1C918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67847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99225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2A50C-F1AC-407B-9F4A-3A38EE83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68350B-D3CA-41A3-AF8B-D4008758B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BDAD1A-5774-439B-A906-A7AC33E06B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C0521D6E-8305-407C-8327-DAC78A3699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14203818"/>
              </p:ext>
            </p:extLst>
          </p:nvPr>
        </p:nvGraphicFramePr>
        <p:xfrm>
          <a:off x="334962" y="1844674"/>
          <a:ext cx="11522076" cy="4284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0088">
                  <a:extLst>
                    <a:ext uri="{9D8B030D-6E8A-4147-A177-3AD203B41FA5}">
                      <a16:colId xmlns:a16="http://schemas.microsoft.com/office/drawing/2014/main" val="16420009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57178809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135760257"/>
                    </a:ext>
                  </a:extLst>
                </a:gridCol>
                <a:gridCol w="1893888">
                  <a:extLst>
                    <a:ext uri="{9D8B030D-6E8A-4147-A177-3AD203B41FA5}">
                      <a16:colId xmlns:a16="http://schemas.microsoft.com/office/drawing/2014/main" val="3491662571"/>
                    </a:ext>
                  </a:extLst>
                </a:gridCol>
              </a:tblGrid>
              <a:tr h="535583">
                <a:tc>
                  <a:txBody>
                    <a:bodyPr/>
                    <a:lstStyle/>
                    <a:p>
                      <a:r>
                        <a:rPr lang="de-DE" dirty="0"/>
                        <a:t>Überschrift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Punkt 1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Punkt 2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Punkt 3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746984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97587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060216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849098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866678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28147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988332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Summe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XXX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XXX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XXX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823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366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trä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87B3A036-E76D-4E57-B400-AC87D49FA3A6}"/>
              </a:ext>
            </a:extLst>
          </p:cNvPr>
          <p:cNvSpPr/>
          <p:nvPr userDrawn="1"/>
        </p:nvSpPr>
        <p:spPr>
          <a:xfrm>
            <a:off x="334962" y="1844675"/>
            <a:ext cx="11522074" cy="428466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009488-9BD8-4AF6-8E5F-47EBD9C8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5A105FF-3A54-44B5-BD1F-2A8DDF9A62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1AF72D-603A-49BC-8E23-C565B0935F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0572CC2-71D2-4DFF-9FF9-5B9A2652F0CC}"/>
              </a:ext>
            </a:extLst>
          </p:cNvPr>
          <p:cNvSpPr/>
          <p:nvPr userDrawn="1"/>
        </p:nvSpPr>
        <p:spPr>
          <a:xfrm>
            <a:off x="949362" y="2527998"/>
            <a:ext cx="1802004" cy="18020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D99F87F-AAE1-4CE7-90E6-06AE4CD75E9F}"/>
              </a:ext>
            </a:extLst>
          </p:cNvPr>
          <p:cNvSpPr/>
          <p:nvPr userDrawn="1"/>
        </p:nvSpPr>
        <p:spPr>
          <a:xfrm>
            <a:off x="3759944" y="2527998"/>
            <a:ext cx="1802004" cy="18020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37D979C-64AB-454B-AA39-4E58E0D01272}"/>
              </a:ext>
            </a:extLst>
          </p:cNvPr>
          <p:cNvSpPr/>
          <p:nvPr userDrawn="1"/>
        </p:nvSpPr>
        <p:spPr>
          <a:xfrm>
            <a:off x="6570526" y="2527998"/>
            <a:ext cx="1802004" cy="18020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EAD899-1F7C-4755-A2EE-987940F114D9}"/>
              </a:ext>
            </a:extLst>
          </p:cNvPr>
          <p:cNvSpPr/>
          <p:nvPr userDrawn="1"/>
        </p:nvSpPr>
        <p:spPr>
          <a:xfrm>
            <a:off x="9381108" y="2527998"/>
            <a:ext cx="1802004" cy="18020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F53E07A5-C793-45D3-92DE-877D924E4C29}"/>
              </a:ext>
            </a:extLst>
          </p:cNvPr>
          <p:cNvSpPr/>
          <p:nvPr userDrawn="1"/>
        </p:nvSpPr>
        <p:spPr>
          <a:xfrm>
            <a:off x="2984184" y="3328417"/>
            <a:ext cx="542942" cy="201166"/>
          </a:xfrm>
          <a:prstGeom prst="rightArrow">
            <a:avLst>
              <a:gd name="adj1" fmla="val 25086"/>
              <a:gd name="adj2" fmla="val 541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641EFF29-30C4-4B6B-87CC-E5C9EED92D74}"/>
              </a:ext>
            </a:extLst>
          </p:cNvPr>
          <p:cNvSpPr/>
          <p:nvPr userDrawn="1"/>
        </p:nvSpPr>
        <p:spPr>
          <a:xfrm>
            <a:off x="5793370" y="3328417"/>
            <a:ext cx="542942" cy="201166"/>
          </a:xfrm>
          <a:prstGeom prst="rightArrow">
            <a:avLst>
              <a:gd name="adj1" fmla="val 25086"/>
              <a:gd name="adj2" fmla="val 541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8E969914-6B0C-45FE-A559-FDB5E5A6FD8A}"/>
              </a:ext>
            </a:extLst>
          </p:cNvPr>
          <p:cNvSpPr/>
          <p:nvPr userDrawn="1"/>
        </p:nvSpPr>
        <p:spPr>
          <a:xfrm>
            <a:off x="8605348" y="3328417"/>
            <a:ext cx="542942" cy="201166"/>
          </a:xfrm>
          <a:prstGeom prst="rightArrow">
            <a:avLst>
              <a:gd name="adj1" fmla="val 25086"/>
              <a:gd name="adj2" fmla="val 541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2F4AFDB-49DB-4CCC-A078-107FE2ADE7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966" y="3132137"/>
            <a:ext cx="1802004" cy="593725"/>
          </a:xfr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pPr lvl="0"/>
            <a:r>
              <a:rPr lang="de-DE" dirty="0"/>
              <a:t>XX,XX €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B4A631BF-11CB-4E1A-BFDB-7C3FC2908A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9715" y="3132136"/>
            <a:ext cx="1802004" cy="593725"/>
          </a:xfr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pPr lvl="0"/>
            <a:r>
              <a:rPr lang="de-DE" dirty="0"/>
              <a:t>XX,XX €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7D52DF4D-32DC-4E13-8728-E3AEB204BD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0526" y="3132135"/>
            <a:ext cx="1802004" cy="593725"/>
          </a:xfrm>
        </p:spPr>
        <p:txBody>
          <a:bodyPr anchor="ctr" anchorCtr="0"/>
          <a:lstStyle>
            <a:lvl1pPr marL="0" indent="0" algn="ctr">
              <a:buNone/>
              <a:defRPr b="1"/>
            </a:lvl1pPr>
          </a:lstStyle>
          <a:p>
            <a:pPr lvl="0"/>
            <a:r>
              <a:rPr lang="de-DE" dirty="0"/>
              <a:t>XX,XX €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9725D982-A4EF-446F-A5DF-F26996885D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91337" y="3132134"/>
            <a:ext cx="1791775" cy="593725"/>
          </a:xfrm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XX,XX €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C72F051C-AC61-4D05-92BD-2F7E037C83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7859" y="4300449"/>
            <a:ext cx="1567790" cy="369629"/>
          </a:xfrm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- XX,XX €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67B4226D-D430-4DAB-9A7B-D43FE05F86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7651" y="4299554"/>
            <a:ext cx="1567790" cy="369629"/>
          </a:xfrm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- XX,XX €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FE8033FC-9D48-4E3B-B234-E2EF10481D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2924" y="4299552"/>
            <a:ext cx="1567790" cy="369629"/>
          </a:xfrm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+ XX,XX €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C65D6CE7-AA0B-4A36-95A2-975BED9AA8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61341" y="4693995"/>
            <a:ext cx="1960826" cy="907951"/>
          </a:xfr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93113FAB-8035-4CEB-8009-1EA2E01C9B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1133" y="4693100"/>
            <a:ext cx="1960826" cy="907951"/>
          </a:xfr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0EE436BB-5615-4A34-BA69-6D97D86702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6406" y="4693098"/>
            <a:ext cx="1960826" cy="907951"/>
          </a:xfr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4212E87D-2082-4A82-B349-72BF43E2FA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6680" y="2013480"/>
            <a:ext cx="2684576" cy="369629"/>
          </a:xfrm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6" name="Textplatzhalter 14">
            <a:extLst>
              <a:ext uri="{FF2B5EF4-FFF2-40B4-BE49-F238E27FC236}">
                <a16:creationId xmlns:a16="http://schemas.microsoft.com/office/drawing/2014/main" id="{5BEFC9E6-8C27-4409-89F1-06F214C8CA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00744" y="2013479"/>
            <a:ext cx="2684576" cy="369629"/>
          </a:xfrm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3027635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10B4DC-169B-458D-9256-6521E813A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A8ACE0-A695-4433-94C0-01CB5F7CB0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04114EB-28B6-4BA9-8411-9FA2892FA473}"/>
              </a:ext>
            </a:extLst>
          </p:cNvPr>
          <p:cNvSpPr/>
          <p:nvPr userDrawn="1"/>
        </p:nvSpPr>
        <p:spPr>
          <a:xfrm>
            <a:off x="91440" y="0"/>
            <a:ext cx="12100559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91D1E354-655E-4F6E-A081-8978C0CD9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1632" y="2602317"/>
            <a:ext cx="5341929" cy="2062353"/>
          </a:xfrm>
          <a:prstGeom prst="rect">
            <a:avLst/>
          </a:prstGeom>
        </p:spPr>
        <p:txBody>
          <a:bodyPr vert="horz" lIns="0" tIns="45720" rIns="0" bIns="72000" rtlCol="0" anchor="b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Danke an alle Helferinnen und </a:t>
            </a:r>
            <a:r>
              <a:rPr lang="de-DE" dirty="0" err="1"/>
              <a:t>helfer</a:t>
            </a:r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8E1427A-6E5B-4315-A761-A7D9501827A9}"/>
              </a:ext>
            </a:extLst>
          </p:cNvPr>
          <p:cNvCxnSpPr>
            <a:cxnSpLocks/>
          </p:cNvCxnSpPr>
          <p:nvPr userDrawn="1"/>
        </p:nvCxnSpPr>
        <p:spPr>
          <a:xfrm>
            <a:off x="1541632" y="5044147"/>
            <a:ext cx="5341929" cy="0"/>
          </a:xfrm>
          <a:prstGeom prst="line">
            <a:avLst/>
          </a:prstGeom>
          <a:ln w="920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Zeichnung, Essen enthält.&#10;&#10;Automatisch generierte Beschreibung">
            <a:extLst>
              <a:ext uri="{FF2B5EF4-FFF2-40B4-BE49-F238E27FC236}">
                <a16:creationId xmlns:a16="http://schemas.microsoft.com/office/drawing/2014/main" id="{4031A778-C618-4B4C-9809-B9DD0A47D7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90"/>
          <a:stretch/>
        </p:blipFill>
        <p:spPr>
          <a:xfrm>
            <a:off x="3813764" y="1378331"/>
            <a:ext cx="1034888" cy="946636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C056CA4-83F6-485C-B4C5-483E4A2C8C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39125" y="0"/>
            <a:ext cx="266065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1811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0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D9E47-44D4-4739-B425-79A7F00D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E6232B0-457A-4201-9E2E-0F3F0187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DDF5A8BD-E949-4BEE-BC04-18DF6B43ADB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2F8230-0FC4-4B7C-8510-96FA1CBAF3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0133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DBB452C-DA87-4545-8DF8-34C45F639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6616" y="101602"/>
            <a:ext cx="7044349" cy="6761704"/>
          </a:xfrm>
          <a:prstGeom prst="rect">
            <a:avLst/>
          </a:prstGeom>
        </p:spPr>
      </p:pic>
      <p:sp>
        <p:nvSpPr>
          <p:cNvPr id="45" name="Rechteck 44" hidden="1">
            <a:extLst>
              <a:ext uri="{FF2B5EF4-FFF2-40B4-BE49-F238E27FC236}">
                <a16:creationId xmlns:a16="http://schemas.microsoft.com/office/drawing/2014/main" id="{7314C94F-CB29-4066-8772-E60492061245}"/>
              </a:ext>
            </a:extLst>
          </p:cNvPr>
          <p:cNvSpPr/>
          <p:nvPr userDrawn="1"/>
        </p:nvSpPr>
        <p:spPr>
          <a:xfrm>
            <a:off x="0" y="1587906"/>
            <a:ext cx="12192000" cy="241299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0D45F7F7-D1F7-447B-A479-2B87CDC9A189}"/>
              </a:ext>
            </a:extLst>
          </p:cNvPr>
          <p:cNvSpPr/>
          <p:nvPr userDrawn="1"/>
        </p:nvSpPr>
        <p:spPr>
          <a:xfrm>
            <a:off x="0" y="101601"/>
            <a:ext cx="5153025" cy="6756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7D8119-9A38-4D7F-91B7-7A25F71078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1194" y="4663696"/>
            <a:ext cx="4576081" cy="748674"/>
          </a:xfrm>
        </p:spPr>
        <p:txBody>
          <a:bodyPr wrap="square" anchor="b"/>
          <a:lstStyle>
            <a:lvl1pPr algn="l">
              <a:defRPr sz="4400" b="1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Mastertitel Zweizeilig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6B7623-C747-447B-B77D-8860A11A4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194" y="5463170"/>
            <a:ext cx="4576081" cy="50437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8E4431A-F98E-4B61-894B-E86967A48F06}"/>
              </a:ext>
            </a:extLst>
          </p:cNvPr>
          <p:cNvCxnSpPr>
            <a:cxnSpLocks/>
          </p:cNvCxnSpPr>
          <p:nvPr userDrawn="1"/>
        </p:nvCxnSpPr>
        <p:spPr>
          <a:xfrm>
            <a:off x="0" y="50800"/>
            <a:ext cx="12200965" cy="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3336BFB5-ECA2-4A03-A6A4-2C15AC5BFF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00" y="357755"/>
            <a:ext cx="3092450" cy="6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38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DBB452C-DA87-4545-8DF8-34C45F639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13" t="9640" r="27165" b="1959"/>
          <a:stretch/>
        </p:blipFill>
        <p:spPr>
          <a:xfrm>
            <a:off x="5171606" y="101602"/>
            <a:ext cx="7161974" cy="6763894"/>
          </a:xfrm>
          <a:prstGeom prst="rect">
            <a:avLst/>
          </a:prstGeom>
        </p:spPr>
      </p:pic>
      <p:sp>
        <p:nvSpPr>
          <p:cNvPr id="45" name="Rechteck 44" hidden="1">
            <a:extLst>
              <a:ext uri="{FF2B5EF4-FFF2-40B4-BE49-F238E27FC236}">
                <a16:creationId xmlns:a16="http://schemas.microsoft.com/office/drawing/2014/main" id="{7314C94F-CB29-4066-8772-E60492061245}"/>
              </a:ext>
            </a:extLst>
          </p:cNvPr>
          <p:cNvSpPr/>
          <p:nvPr userDrawn="1"/>
        </p:nvSpPr>
        <p:spPr>
          <a:xfrm>
            <a:off x="0" y="1587906"/>
            <a:ext cx="12192000" cy="241299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0D45F7F7-D1F7-447B-A479-2B87CDC9A189}"/>
              </a:ext>
            </a:extLst>
          </p:cNvPr>
          <p:cNvSpPr/>
          <p:nvPr userDrawn="1"/>
        </p:nvSpPr>
        <p:spPr>
          <a:xfrm>
            <a:off x="0" y="101601"/>
            <a:ext cx="5153025" cy="6756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7D8119-9A38-4D7F-91B7-7A25F71078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1194" y="4663696"/>
            <a:ext cx="4576081" cy="748674"/>
          </a:xfrm>
        </p:spPr>
        <p:txBody>
          <a:bodyPr wrap="square" anchor="b"/>
          <a:lstStyle>
            <a:lvl1pPr algn="l">
              <a:defRPr sz="4400" b="1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Mastertitel Zweizeilig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6B7623-C747-447B-B77D-8860A11A4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194" y="5463170"/>
            <a:ext cx="4576081" cy="50437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8E4431A-F98E-4B61-894B-E86967A48F06}"/>
              </a:ext>
            </a:extLst>
          </p:cNvPr>
          <p:cNvCxnSpPr>
            <a:cxnSpLocks/>
          </p:cNvCxnSpPr>
          <p:nvPr userDrawn="1"/>
        </p:nvCxnSpPr>
        <p:spPr>
          <a:xfrm>
            <a:off x="0" y="50800"/>
            <a:ext cx="12200965" cy="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3336BFB5-ECA2-4A03-A6A4-2C15AC5BFF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00" y="357755"/>
            <a:ext cx="3092450" cy="6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7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C9FEC-DEE7-3245-AD32-EEBA0774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7147DF-E955-7D4A-801F-BE02D8897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6FCE31-7A78-3D41-A8AB-0AE4BD54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E1DE66-A64C-FF47-AAC1-138AE8F2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6DEC2B-4F38-4140-A62A-ED3AD8F1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561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4B5583-6C4E-4B4F-8957-DBEF97304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Inhaltsverzeichnis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0D3A81-45B0-4D66-9EB7-231CEE3461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B87CBB-8B7A-492E-8D9E-761773BE7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C79A313-32BC-49FD-9D95-8C449157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3" y="1844676"/>
            <a:ext cx="1150938" cy="390526"/>
          </a:xfrm>
          <a:noFill/>
        </p:spPr>
        <p:txBody>
          <a:bodyPr anchor="b" anchorCtr="0">
            <a:noAutofit/>
          </a:bodyPr>
          <a:lstStyle>
            <a:lvl1pPr marL="0" indent="0" algn="ctr">
              <a:buNone/>
              <a:defRPr sz="2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TOP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2F8C9DF9-5EC8-4567-A0AC-3513500166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3062" y="1844675"/>
            <a:ext cx="10213975" cy="390526"/>
          </a:xfrm>
          <a:noFill/>
        </p:spPr>
        <p:txBody>
          <a:bodyPr lIns="72000" anchor="b" anchorCtr="0">
            <a:noAutofit/>
          </a:bodyPr>
          <a:lstStyle>
            <a:lvl1pPr marL="0" indent="0">
              <a:buNone/>
              <a:defRPr sz="2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2F9A924-347E-44C7-AEEB-2A35661F3C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331443"/>
            <a:ext cx="1150938" cy="390526"/>
          </a:xfrm>
          <a:noFill/>
        </p:spPr>
        <p:txBody>
          <a:bodyPr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C6CA6AC-CF30-4133-8D50-29618FD82F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43063" y="2331442"/>
            <a:ext cx="10213975" cy="390526"/>
          </a:xfrm>
        </p:spPr>
        <p:txBody>
          <a:bodyPr lIns="72000" anchor="b" anchorCtr="0">
            <a:noAutofit/>
          </a:bodyPr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24146FED-EAAA-490E-BE61-C24E149E1D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62" y="2818210"/>
            <a:ext cx="1150938" cy="390526"/>
          </a:xfrm>
          <a:noFill/>
        </p:spPr>
        <p:txBody>
          <a:bodyPr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C5AF3B96-3F09-4E71-AB3F-408767F219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061" y="2818209"/>
            <a:ext cx="10213975" cy="390526"/>
          </a:xfrm>
        </p:spPr>
        <p:txBody>
          <a:bodyPr lIns="72000" anchor="b" anchorCtr="0">
            <a:noAutofit/>
          </a:bodyPr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6AA924C5-2B03-42CE-8462-FE9134031A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0" y="3304977"/>
            <a:ext cx="1150938" cy="390526"/>
          </a:xfrm>
          <a:noFill/>
        </p:spPr>
        <p:txBody>
          <a:bodyPr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DBA41E4F-75EC-466F-9B93-FB4711CD1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059" y="3304976"/>
            <a:ext cx="10213975" cy="390526"/>
          </a:xfrm>
        </p:spPr>
        <p:txBody>
          <a:bodyPr lIns="72000" anchor="b" anchorCtr="0">
            <a:noAutofit/>
          </a:bodyPr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D8E902B2-24AB-42DB-A3D7-672BA844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958" y="3791744"/>
            <a:ext cx="1150938" cy="390526"/>
          </a:xfrm>
          <a:noFill/>
        </p:spPr>
        <p:txBody>
          <a:bodyPr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B9FA950-4954-4506-A095-7B68CA79B4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43057" y="3791743"/>
            <a:ext cx="10213975" cy="390526"/>
          </a:xfrm>
        </p:spPr>
        <p:txBody>
          <a:bodyPr lIns="72000" anchor="b" anchorCtr="0">
            <a:noAutofit/>
          </a:bodyPr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B177A492-E4B5-425A-8D46-F755C1C64F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956" y="4278511"/>
            <a:ext cx="1150938" cy="390526"/>
          </a:xfrm>
          <a:noFill/>
        </p:spPr>
        <p:txBody>
          <a:bodyPr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389C7E97-94AD-40C4-8DBD-942566A75D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43055" y="4278510"/>
            <a:ext cx="10213975" cy="390526"/>
          </a:xfrm>
        </p:spPr>
        <p:txBody>
          <a:bodyPr lIns="72000" anchor="b" anchorCtr="0">
            <a:noAutofit/>
          </a:bodyPr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EBEC37C0-FAF4-4783-AE4E-563C599CEF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954" y="4765278"/>
            <a:ext cx="1150938" cy="390526"/>
          </a:xfrm>
          <a:noFill/>
        </p:spPr>
        <p:txBody>
          <a:bodyPr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93CD6495-4106-48A4-8F2A-CB9056F5CE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43053" y="4765277"/>
            <a:ext cx="10213975" cy="390526"/>
          </a:xfrm>
        </p:spPr>
        <p:txBody>
          <a:bodyPr lIns="72000" anchor="b" anchorCtr="0">
            <a:noAutofit/>
          </a:bodyPr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63C3B0E5-1B8D-4878-BE08-F27AF989F2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4952" y="5252045"/>
            <a:ext cx="1150938" cy="390526"/>
          </a:xfrm>
          <a:noFill/>
        </p:spPr>
        <p:txBody>
          <a:bodyPr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43616E4B-52B8-41CB-A9B4-D92821FC1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43051" y="5252044"/>
            <a:ext cx="10213975" cy="390526"/>
          </a:xfrm>
        </p:spPr>
        <p:txBody>
          <a:bodyPr lIns="72000" anchor="b" anchorCtr="0">
            <a:noAutofit/>
          </a:bodyPr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8805C1C9-DC48-4D2D-B705-E7AF28A0F7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50" y="5738813"/>
            <a:ext cx="1150938" cy="390526"/>
          </a:xfrm>
          <a:noFill/>
        </p:spPr>
        <p:txBody>
          <a:bodyPr anchor="b" anchorCtr="0">
            <a:noAutofit/>
          </a:bodyPr>
          <a:lstStyle>
            <a:lvl1pPr marL="0" indent="0" algn="ctr">
              <a:buNone/>
              <a:defRPr sz="1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0.0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62D37D23-26A9-4C98-ABF0-42C95C99B7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43049" y="5738812"/>
            <a:ext cx="10213975" cy="390526"/>
          </a:xfrm>
        </p:spPr>
        <p:txBody>
          <a:bodyPr lIns="72000" anchor="b" anchorCtr="0">
            <a:noAutofit/>
          </a:bodyPr>
          <a:lstStyle>
            <a:lvl1pPr marL="0" indent="0">
              <a:buNone/>
              <a:defRPr sz="18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760385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tre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 hidden="1">
            <a:extLst>
              <a:ext uri="{FF2B5EF4-FFF2-40B4-BE49-F238E27FC236}">
                <a16:creationId xmlns:a16="http://schemas.microsoft.com/office/drawing/2014/main" id="{7314C94F-CB29-4066-8772-E60492061245}"/>
              </a:ext>
            </a:extLst>
          </p:cNvPr>
          <p:cNvSpPr/>
          <p:nvPr userDrawn="1"/>
        </p:nvSpPr>
        <p:spPr>
          <a:xfrm>
            <a:off x="0" y="1587906"/>
            <a:ext cx="12192000" cy="241299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0D45F7F7-D1F7-447B-A479-2B87CDC9A189}"/>
              </a:ext>
            </a:extLst>
          </p:cNvPr>
          <p:cNvSpPr/>
          <p:nvPr userDrawn="1"/>
        </p:nvSpPr>
        <p:spPr>
          <a:xfrm>
            <a:off x="0" y="50799"/>
            <a:ext cx="12192000" cy="6724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7D8119-9A38-4D7F-91B7-7A25F71078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0057" y="2163809"/>
            <a:ext cx="8011886" cy="1566081"/>
          </a:xfrm>
        </p:spPr>
        <p:txBody>
          <a:bodyPr wrap="square" anchor="b"/>
          <a:lstStyle>
            <a:lvl1pPr algn="ctr">
              <a:defRPr sz="4400" b="1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Mastertitel Zweizeilig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6B7623-C747-447B-B77D-8860A11A4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0057" y="3780690"/>
            <a:ext cx="8011886" cy="50437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8E4431A-F98E-4B61-894B-E86967A48F06}"/>
              </a:ext>
            </a:extLst>
          </p:cNvPr>
          <p:cNvCxnSpPr>
            <a:cxnSpLocks/>
          </p:cNvCxnSpPr>
          <p:nvPr userDrawn="1"/>
        </p:nvCxnSpPr>
        <p:spPr>
          <a:xfrm>
            <a:off x="0" y="50800"/>
            <a:ext cx="12200965" cy="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7E73E41-6ABB-4E7F-BD34-50E8F0B4DAA3}"/>
              </a:ext>
            </a:extLst>
          </p:cNvPr>
          <p:cNvCxnSpPr>
            <a:cxnSpLocks/>
          </p:cNvCxnSpPr>
          <p:nvPr userDrawn="1"/>
        </p:nvCxnSpPr>
        <p:spPr>
          <a:xfrm>
            <a:off x="-8965" y="6800850"/>
            <a:ext cx="12200965" cy="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8C978317-F58D-4C15-AA54-0FD2780B8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8124" y="362715"/>
            <a:ext cx="2730499" cy="5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4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9B090-2FCD-4342-BE00-B99FF6B7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805FA9-2288-416B-B960-EF3F559B9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26A2E9-2132-42B9-893E-5E279BE7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DDF5A8BD-E949-4BEE-BC04-18DF6B43ADB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AF74310-E385-4D24-BB01-B35AB9E58B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8186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448C3-1551-47EC-8531-F495648EF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F5C954-081F-4945-BB31-B7768544D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44675"/>
            <a:ext cx="5684838" cy="4284663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961A56-8ED4-46FD-87A5-FB31DA5F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DDF5A8BD-E949-4BEE-BC04-18DF6B43ADB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B1B9C6-584F-45FA-A0C1-DF0805E6CB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E8BD3FE-3DC1-45BD-8BF5-33C1E05E03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3" y="1844675"/>
            <a:ext cx="5684837" cy="4284663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797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+ Beschrei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2B52BF8-10BC-4718-B911-0706E0A6A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962" y="5002705"/>
            <a:ext cx="3583646" cy="1126634"/>
          </a:xfrm>
          <a:noFill/>
        </p:spPr>
        <p:txBody>
          <a:bodyPr lIns="0" anchor="t" anchorCtr="0"/>
          <a:lstStyle>
            <a:lvl1pPr marL="0" indent="0" algn="l">
              <a:buNone/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Bildbeschreibung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AFCF0B8-0EB1-4137-AE56-372DB300AF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4177" y="5002706"/>
            <a:ext cx="3583646" cy="1126634"/>
          </a:xfrm>
          <a:noFill/>
        </p:spPr>
        <p:txBody>
          <a:bodyPr lIns="0" anchor="t" anchorCtr="0"/>
          <a:lstStyle>
            <a:lvl1pPr marL="0" indent="0" algn="l">
              <a:buNone/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Bildbeschreibung bearbeiten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A63F5975-261A-4487-B458-38275D044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73389" y="5002704"/>
            <a:ext cx="3583647" cy="1126634"/>
          </a:xfrm>
          <a:noFill/>
        </p:spPr>
        <p:txBody>
          <a:bodyPr lIns="0" anchor="t" anchorCtr="0"/>
          <a:lstStyle>
            <a:lvl1pPr marL="0" indent="0" algn="l">
              <a:buNone/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Bildbeschreibung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03337-CE41-4610-A44D-EFAB0E169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1849C8-2BE5-40D6-9005-3C75F64BB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96A997-B5BF-470F-A0AF-75D4F4856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57170D6-715B-4E5D-8601-E7711BE54A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04177" y="2678453"/>
            <a:ext cx="3583646" cy="2324252"/>
          </a:xfrm>
        </p:spPr>
        <p:txBody>
          <a:bodyPr/>
          <a:lstStyle/>
          <a:p>
            <a:endParaRPr lang="de-DE"/>
          </a:p>
        </p:txBody>
      </p:sp>
      <p:sp>
        <p:nvSpPr>
          <p:cNvPr id="7" name="Bildplatzhalter 5">
            <a:extLst>
              <a:ext uri="{FF2B5EF4-FFF2-40B4-BE49-F238E27FC236}">
                <a16:creationId xmlns:a16="http://schemas.microsoft.com/office/drawing/2014/main" id="{F710399D-2118-4B5F-B79B-0ACFA31D0F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2678453"/>
            <a:ext cx="3583646" cy="2324252"/>
          </a:xfrm>
        </p:spPr>
        <p:txBody>
          <a:bodyPr/>
          <a:lstStyle/>
          <a:p>
            <a:endParaRPr lang="de-DE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AE6E6FD4-54CD-433C-A2DE-F479A3F1A2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73391" y="2678453"/>
            <a:ext cx="3583646" cy="2324252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4E27804-6736-4746-8FBC-7083B07A29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844674"/>
            <a:ext cx="11522075" cy="504077"/>
          </a:xfrm>
          <a:noFill/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39033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_1_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7740E8-EB9D-4E4C-98D1-28DF9A60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C2E9272-231A-4AC3-B809-8C78321D8C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F77064-0A15-4F12-9BC5-73F6F91823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734D9A5-61F5-40D5-B8B0-21A5AAD905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2328862"/>
            <a:ext cx="2914650" cy="344805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A732418-7DA6-408D-8739-CABFAAD635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9600" y="2554877"/>
            <a:ext cx="6972300" cy="63341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 algn="l">
              <a:buNone/>
              <a:defRPr sz="2000" b="1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Vorname Nachname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5D50C2B0-3B7D-44F0-9E55-57485D5E4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4083636"/>
            <a:ext cx="6972300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Information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6C772A29-15D7-48D7-A02D-8A4BAA0FE2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9600" y="4550360"/>
            <a:ext cx="6972300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Information Bearbeiten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433286E5-6590-49FE-9F81-3BD3F13BA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9600" y="5012323"/>
            <a:ext cx="6972300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Information Bearbeiten</a:t>
            </a:r>
          </a:p>
        </p:txBody>
      </p:sp>
    </p:spTree>
    <p:extLst>
      <p:ext uri="{BB962C8B-B14F-4D97-AF65-F5344CB8AC3E}">
        <p14:creationId xmlns:p14="http://schemas.microsoft.com/office/powerpoint/2010/main" val="3524292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_2_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846CF-CC0C-40D3-A7D0-BAC2823B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A866E9-C678-432F-8BF8-B6777D1D1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80AE85-CDD5-4AEE-9110-9BF52227F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DFC7BA7-9000-457C-B566-563981F9BF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4729" y="1855102"/>
            <a:ext cx="4608512" cy="2865997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42C1D59B-F3CB-4362-8174-F4442F1AE8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73439" y="1855102"/>
            <a:ext cx="4593832" cy="286599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77A8BD2C-5FF0-4ADF-834D-87DC0D51E5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149" y="5028214"/>
            <a:ext cx="4257675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Vorname Nachname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2530DFC-8B0E-4B6F-9BFC-409F37268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0150" y="5509404"/>
            <a:ext cx="4257675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 algn="ctr">
              <a:buClr>
                <a:schemeClr val="accent1"/>
              </a:buClr>
              <a:buFontTx/>
              <a:buNone/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Information Bearbeiten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84602A02-BFCC-4219-AB10-03F3F2E2FE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4175" y="5028214"/>
            <a:ext cx="4257675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 algn="ctr">
              <a:buFontTx/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Vorname Nachname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28450CB-1B51-4875-80CA-E68DE4DD93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4176" y="5509404"/>
            <a:ext cx="4257675" cy="461963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 algn="ctr">
              <a:buClr>
                <a:schemeClr val="accent1"/>
              </a:buClr>
              <a:buFontTx/>
              <a:buNone/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de-DE" dirty="0"/>
              <a:t>Information Bearbeiten</a:t>
            </a:r>
          </a:p>
        </p:txBody>
      </p:sp>
    </p:spTree>
    <p:extLst>
      <p:ext uri="{BB962C8B-B14F-4D97-AF65-F5344CB8AC3E}">
        <p14:creationId xmlns:p14="http://schemas.microsoft.com/office/powerpoint/2010/main" val="2409056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_Gru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AEAC7-C672-4BFA-A2B6-0FB95563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BEE46D-CA90-41AC-B2EC-A19EFC0C4D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69806C-9E44-4BF2-B37A-1E9CFA8D03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1105367-C54E-49CA-A616-1B28CB089C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77913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Bildplatzhalter 5">
            <a:extLst>
              <a:ext uri="{FF2B5EF4-FFF2-40B4-BE49-F238E27FC236}">
                <a16:creationId xmlns:a16="http://schemas.microsoft.com/office/drawing/2014/main" id="{8346A284-3FDD-49C7-B375-4A91616A5B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02876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8" name="Bildplatzhalter 5">
            <a:extLst>
              <a:ext uri="{FF2B5EF4-FFF2-40B4-BE49-F238E27FC236}">
                <a16:creationId xmlns:a16="http://schemas.microsoft.com/office/drawing/2014/main" id="{C6650BCF-4F6E-439F-82FD-6620C31996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7839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5">
            <a:extLst>
              <a:ext uri="{FF2B5EF4-FFF2-40B4-BE49-F238E27FC236}">
                <a16:creationId xmlns:a16="http://schemas.microsoft.com/office/drawing/2014/main" id="{0A0A5E49-7787-417D-8694-F374C5B594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2802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744029D-DFF4-43F6-874A-86C3144315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77765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647F6598-4D13-4E68-A503-99EAEC6BA8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02730" y="1844675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Bildplatzhalter 5">
            <a:extLst>
              <a:ext uri="{FF2B5EF4-FFF2-40B4-BE49-F238E27FC236}">
                <a16:creationId xmlns:a16="http://schemas.microsoft.com/office/drawing/2014/main" id="{992EC88A-5DE2-41C1-815C-B48DD8A250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77913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6F540F4A-78C1-443E-98F4-41F6D5377FA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02876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Bildplatzhalter 5">
            <a:extLst>
              <a:ext uri="{FF2B5EF4-FFF2-40B4-BE49-F238E27FC236}">
                <a16:creationId xmlns:a16="http://schemas.microsoft.com/office/drawing/2014/main" id="{94354AF7-511E-44C8-BAF7-10F3F46433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27839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00AB7A4B-133D-4455-A4DC-A7ED2BB4A36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2802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6" name="Bildplatzhalter 5">
            <a:extLst>
              <a:ext uri="{FF2B5EF4-FFF2-40B4-BE49-F238E27FC236}">
                <a16:creationId xmlns:a16="http://schemas.microsoft.com/office/drawing/2014/main" id="{41D03B26-6A34-4732-B3B7-26B365C7072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77765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Bildplatzhalter 5">
            <a:extLst>
              <a:ext uri="{FF2B5EF4-FFF2-40B4-BE49-F238E27FC236}">
                <a16:creationId xmlns:a16="http://schemas.microsoft.com/office/drawing/2014/main" id="{6DBFFEB1-0014-4EDB-B1E5-74F8CD1C5DF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702730" y="4006850"/>
            <a:ext cx="1239907" cy="1584325"/>
          </a:xfrm>
        </p:spPr>
        <p:txBody>
          <a:bodyPr/>
          <a:lstStyle/>
          <a:p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98BBBAEC-F423-48D5-85F6-EE5263ECD4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032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C723C531-B5BD-4F84-B750-106905D53B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67995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74F7489F-46EE-4056-8E23-40392B588F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92958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0373492B-0456-4C0B-AAE9-5312A6E35F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7921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9F19561D-A9C4-4949-BE39-D2B34391E0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42884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EF909138-1B71-4756-B392-1BD8782F1D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67847" y="3429000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8531264B-04CA-4830-BCBC-448F24B360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3032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6" name="Textplatzhalter 18">
            <a:extLst>
              <a:ext uri="{FF2B5EF4-FFF2-40B4-BE49-F238E27FC236}">
                <a16:creationId xmlns:a16="http://schemas.microsoft.com/office/drawing/2014/main" id="{8C281047-299E-471A-9673-4546758FE2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67995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7" name="Textplatzhalter 18">
            <a:extLst>
              <a:ext uri="{FF2B5EF4-FFF2-40B4-BE49-F238E27FC236}">
                <a16:creationId xmlns:a16="http://schemas.microsoft.com/office/drawing/2014/main" id="{89787383-4B19-483F-8648-F15DB501B0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92958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8" name="Textplatzhalter 18">
            <a:extLst>
              <a:ext uri="{FF2B5EF4-FFF2-40B4-BE49-F238E27FC236}">
                <a16:creationId xmlns:a16="http://schemas.microsoft.com/office/drawing/2014/main" id="{A6535EF3-B68F-4D63-90DF-E79807E770C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17921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34DC7721-3820-47F5-849A-D02C38FC84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42884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30" name="Textplatzhalter 18">
            <a:extLst>
              <a:ext uri="{FF2B5EF4-FFF2-40B4-BE49-F238E27FC236}">
                <a16:creationId xmlns:a16="http://schemas.microsoft.com/office/drawing/2014/main" id="{925764E8-F285-4DAF-9BB6-7566A1C918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67847" y="5591175"/>
            <a:ext cx="1709668" cy="352425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400" b="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22225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2A50C-F1AC-407B-9F4A-3A38EE830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68350B-D3CA-41A3-AF8B-D4008758B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BDAD1A-5774-439B-A906-A7AC33E06B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C0521D6E-8305-407C-8327-DAC78A3699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1566696"/>
              </p:ext>
            </p:extLst>
          </p:nvPr>
        </p:nvGraphicFramePr>
        <p:xfrm>
          <a:off x="334962" y="1844674"/>
          <a:ext cx="11522076" cy="4284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0088">
                  <a:extLst>
                    <a:ext uri="{9D8B030D-6E8A-4147-A177-3AD203B41FA5}">
                      <a16:colId xmlns:a16="http://schemas.microsoft.com/office/drawing/2014/main" val="16420009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57178809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135760257"/>
                    </a:ext>
                  </a:extLst>
                </a:gridCol>
                <a:gridCol w="1893888">
                  <a:extLst>
                    <a:ext uri="{9D8B030D-6E8A-4147-A177-3AD203B41FA5}">
                      <a16:colId xmlns:a16="http://schemas.microsoft.com/office/drawing/2014/main" val="3491662571"/>
                    </a:ext>
                  </a:extLst>
                </a:gridCol>
              </a:tblGrid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Überschrift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Punkt 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Punkt 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Punkt 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746984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97587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060216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849098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866678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28147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Produkt 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988332"/>
                  </a:ext>
                </a:extLst>
              </a:tr>
              <a:tr h="535583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Summe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XXX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XXX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XXX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823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679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trä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009488-9BD8-4AF6-8E5F-47EBD9C8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5A105FF-3A54-44B5-BD1F-2A8DDF9A62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1AF72D-603A-49BC-8E23-C565B0935F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0572CC2-71D2-4DFF-9FF9-5B9A2652F0CC}"/>
              </a:ext>
            </a:extLst>
          </p:cNvPr>
          <p:cNvSpPr/>
          <p:nvPr userDrawn="1"/>
        </p:nvSpPr>
        <p:spPr>
          <a:xfrm>
            <a:off x="949362" y="2527998"/>
            <a:ext cx="1802004" cy="18020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D99F87F-AAE1-4CE7-90E6-06AE4CD75E9F}"/>
              </a:ext>
            </a:extLst>
          </p:cNvPr>
          <p:cNvSpPr/>
          <p:nvPr userDrawn="1"/>
        </p:nvSpPr>
        <p:spPr>
          <a:xfrm>
            <a:off x="3759944" y="2527998"/>
            <a:ext cx="1802004" cy="18020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37D979C-64AB-454B-AA39-4E58E0D01272}"/>
              </a:ext>
            </a:extLst>
          </p:cNvPr>
          <p:cNvSpPr/>
          <p:nvPr userDrawn="1"/>
        </p:nvSpPr>
        <p:spPr>
          <a:xfrm>
            <a:off x="6570526" y="2527998"/>
            <a:ext cx="1802004" cy="18020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EAD899-1F7C-4755-A2EE-987940F114D9}"/>
              </a:ext>
            </a:extLst>
          </p:cNvPr>
          <p:cNvSpPr/>
          <p:nvPr userDrawn="1"/>
        </p:nvSpPr>
        <p:spPr>
          <a:xfrm>
            <a:off x="9381108" y="2527998"/>
            <a:ext cx="1802004" cy="18020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F53E07A5-C793-45D3-92DE-877D924E4C29}"/>
              </a:ext>
            </a:extLst>
          </p:cNvPr>
          <p:cNvSpPr/>
          <p:nvPr userDrawn="1"/>
        </p:nvSpPr>
        <p:spPr>
          <a:xfrm>
            <a:off x="2984184" y="3328417"/>
            <a:ext cx="542942" cy="201166"/>
          </a:xfrm>
          <a:prstGeom prst="rightArrow">
            <a:avLst>
              <a:gd name="adj1" fmla="val 25086"/>
              <a:gd name="adj2" fmla="val 541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641EFF29-30C4-4B6B-87CC-E5C9EED92D74}"/>
              </a:ext>
            </a:extLst>
          </p:cNvPr>
          <p:cNvSpPr/>
          <p:nvPr userDrawn="1"/>
        </p:nvSpPr>
        <p:spPr>
          <a:xfrm>
            <a:off x="5793370" y="3328417"/>
            <a:ext cx="542942" cy="201166"/>
          </a:xfrm>
          <a:prstGeom prst="rightArrow">
            <a:avLst>
              <a:gd name="adj1" fmla="val 25086"/>
              <a:gd name="adj2" fmla="val 541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8E969914-6B0C-45FE-A559-FDB5E5A6FD8A}"/>
              </a:ext>
            </a:extLst>
          </p:cNvPr>
          <p:cNvSpPr/>
          <p:nvPr userDrawn="1"/>
        </p:nvSpPr>
        <p:spPr>
          <a:xfrm>
            <a:off x="8605348" y="3328417"/>
            <a:ext cx="542942" cy="201166"/>
          </a:xfrm>
          <a:prstGeom prst="rightArrow">
            <a:avLst>
              <a:gd name="adj1" fmla="val 25086"/>
              <a:gd name="adj2" fmla="val 541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2F4AFDB-49DB-4CCC-A078-107FE2ADE7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966" y="3132137"/>
            <a:ext cx="1802004" cy="593725"/>
          </a:xfrm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XX,XX €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B4A631BF-11CB-4E1A-BFDB-7C3FC2908A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9715" y="3132136"/>
            <a:ext cx="1802004" cy="593725"/>
          </a:xfrm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XX,XX €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7D52DF4D-32DC-4E13-8728-E3AEB204BD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0526" y="3132135"/>
            <a:ext cx="1802004" cy="593725"/>
          </a:xfrm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XX,XX €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9725D982-A4EF-446F-A5DF-F26996885D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91337" y="3132134"/>
            <a:ext cx="1791775" cy="593725"/>
          </a:xfrm>
        </p:spPr>
        <p:txBody>
          <a:bodyPr anchor="ctr" anchorCtr="0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XX,XX €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C72F051C-AC61-4D05-92BD-2F7E037C83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7859" y="4300449"/>
            <a:ext cx="1567790" cy="369629"/>
          </a:xfrm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- XX,XX €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67B4226D-D430-4DAB-9A7B-D43FE05F86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7651" y="4299554"/>
            <a:ext cx="1567790" cy="369629"/>
          </a:xfrm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- XX,XX €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FE8033FC-9D48-4E3B-B234-E2EF10481D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2924" y="4299552"/>
            <a:ext cx="1567790" cy="369629"/>
          </a:xfrm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+ XX,XX €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C65D6CE7-AA0B-4A36-95A2-975BED9AA8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61341" y="4693995"/>
            <a:ext cx="1960826" cy="907951"/>
          </a:xfr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93113FAB-8035-4CEB-8009-1EA2E01C9B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1133" y="4693100"/>
            <a:ext cx="1960826" cy="907951"/>
          </a:xfr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0EE436BB-5615-4A34-BA69-6D97D86702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96406" y="4693098"/>
            <a:ext cx="1960826" cy="907951"/>
          </a:xfr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4212E87D-2082-4A82-B349-72BF43E2FA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6680" y="2013480"/>
            <a:ext cx="2684576" cy="369629"/>
          </a:xfrm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6" name="Textplatzhalter 14">
            <a:extLst>
              <a:ext uri="{FF2B5EF4-FFF2-40B4-BE49-F238E27FC236}">
                <a16:creationId xmlns:a16="http://schemas.microsoft.com/office/drawing/2014/main" id="{5BEFC9E6-8C27-4409-89F1-06F214C8CA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00744" y="2013479"/>
            <a:ext cx="2684576" cy="369629"/>
          </a:xfrm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785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BA2F3-E4F7-FE43-8DD4-0504D760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162F65-1DA0-DB45-BE35-B61D416D9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6BBDD8-F321-564F-955C-3521242A3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5466EC-D110-3A41-AAF8-DAECD582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368835B-CB11-0F40-B473-4B51A68E3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ED6030-8ADC-1948-B549-61252BD1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191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10B4DC-169B-458D-9256-6521E813A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A8ACE0-A695-4433-94C0-01CB5F7CB0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04114EB-28B6-4BA9-8411-9FA2892FA473}"/>
              </a:ext>
            </a:extLst>
          </p:cNvPr>
          <p:cNvSpPr/>
          <p:nvPr userDrawn="1"/>
        </p:nvSpPr>
        <p:spPr>
          <a:xfrm>
            <a:off x="91440" y="0"/>
            <a:ext cx="12100559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91D1E354-655E-4F6E-A081-8978C0CD9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1632" y="2602317"/>
            <a:ext cx="5341929" cy="2062353"/>
          </a:xfrm>
          <a:prstGeom prst="rect">
            <a:avLst/>
          </a:prstGeom>
        </p:spPr>
        <p:txBody>
          <a:bodyPr vert="horz" lIns="0" tIns="45720" rIns="0" bIns="72000" rtlCol="0" anchor="b">
            <a:noAutofit/>
          </a:bodyPr>
          <a:lstStyle>
            <a:lvl1pPr algn="ctr">
              <a:defRPr sz="4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Danke an alle Helferinnen und </a:t>
            </a:r>
            <a:r>
              <a:rPr lang="de-DE" dirty="0" err="1"/>
              <a:t>helfer</a:t>
            </a:r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8E1427A-6E5B-4315-A761-A7D9501827A9}"/>
              </a:ext>
            </a:extLst>
          </p:cNvPr>
          <p:cNvCxnSpPr>
            <a:cxnSpLocks/>
          </p:cNvCxnSpPr>
          <p:nvPr userDrawn="1"/>
        </p:nvCxnSpPr>
        <p:spPr>
          <a:xfrm>
            <a:off x="1541632" y="5044147"/>
            <a:ext cx="5341929" cy="0"/>
          </a:xfrm>
          <a:prstGeom prst="line">
            <a:avLst/>
          </a:prstGeom>
          <a:ln w="920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Zeichnung, Essen enthält.&#10;&#10;Automatisch generierte Beschreibung">
            <a:extLst>
              <a:ext uri="{FF2B5EF4-FFF2-40B4-BE49-F238E27FC236}">
                <a16:creationId xmlns:a16="http://schemas.microsoft.com/office/drawing/2014/main" id="{4031A778-C618-4B4C-9809-B9DD0A47D7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90"/>
          <a:stretch/>
        </p:blipFill>
        <p:spPr>
          <a:xfrm>
            <a:off x="3813764" y="1378331"/>
            <a:ext cx="1034888" cy="946636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C056CA4-83F6-485C-B4C5-483E4A2C8C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39125" y="0"/>
            <a:ext cx="266065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795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0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D9E47-44D4-4739-B425-79A7F00DD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E6232B0-457A-4201-9E2E-0F3F0187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DDF5A8BD-E949-4BEE-BC04-18DF6B43ADB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2F8230-0FC4-4B7C-8510-96FA1CBAF3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7915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E6232B0-457A-4201-9E2E-0F3F0187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DDF5A8BD-E949-4BEE-BC04-18DF6B43ADB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2F8230-0FC4-4B7C-8510-96FA1CBAF3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259976" y="1201271"/>
            <a:ext cx="3908612" cy="43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50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36CBC5-878E-6846-8A45-56FA35AF0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4E65BC-6B1A-FB4B-9B2B-A35B9D785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A1EF71-B7BB-FD42-8B87-1AE0A3D8B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950C05-0D4F-144B-AF9E-939FB5503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0B12AC1-F0F1-E84B-9F11-E2630862D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E9CC612-6CCC-DF47-A238-388E25D8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8131A79-75CE-9749-B7F5-B60B16CB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E94BB4A-CDC5-B545-9958-E9C89A31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711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AD899-6806-BD4E-BF41-BDD2EF49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CDCC8A-1E7C-F648-AD25-2E5CF45B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61AEF9-3351-224F-897D-E4D6055F1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D10926-3B5C-7742-9F99-5DED6E3C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95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E01AB7-B2B8-6D46-8904-23C16464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0AD0B8-9170-4047-9408-3A2764CCE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D90319-47BE-D045-B279-1B9BB7C6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43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D1B4A-C9A3-C74B-AFEF-4C59939EA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711CF2-F356-064F-AE8E-E8AC3484F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F2571B-A0B4-D34C-ABA1-65F99613A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976CB4-F3B8-A741-A246-2BA8EE581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5B6F3E-E73D-9D41-850B-120057E7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0DCD98-FAF6-D946-BA49-D57F0F7B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44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50B5F-206C-1C4E-8DFC-5DEE1A6A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FA1FF82-FD5B-AE49-B229-D7CA9631F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51C61D-EC2A-574B-9545-BE5D4456B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30DBE5-649C-924D-9D67-0060F494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D8F5F1-8262-CB40-8668-C9A2962C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4AC4F6-547E-FE43-9575-9B2ADCC6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498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A9E4872-5D62-B742-8B45-073DD405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14AD3B-25BB-FB48-95A7-1E4A693EF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4F3F89-4B25-334A-A61A-690DBEF0E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0497E3-EE67-A74F-BD24-71EE12EB0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44B2F1-68A1-284F-BE41-7B9A459AC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8F921-0896-A541-AD45-ACC7157F8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76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52">
            <a:extLst>
              <a:ext uri="{FF2B5EF4-FFF2-40B4-BE49-F238E27FC236}">
                <a16:creationId xmlns:a16="http://schemas.microsoft.com/office/drawing/2014/main" id="{D2D1676A-DE4E-42D1-AB23-745C7DD2A9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7479" y="6459253"/>
            <a:ext cx="1438020" cy="301357"/>
          </a:xfrm>
          <a:prstGeom prst="rect">
            <a:avLst/>
          </a:prstGeom>
        </p:spPr>
      </p:pic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0352C704-5A3D-4554-85E2-945CB90A1A92}"/>
              </a:ext>
            </a:extLst>
          </p:cNvPr>
          <p:cNvCxnSpPr>
            <a:cxnSpLocks/>
          </p:cNvCxnSpPr>
          <p:nvPr userDrawn="1"/>
        </p:nvCxnSpPr>
        <p:spPr>
          <a:xfrm>
            <a:off x="338138" y="6347460"/>
            <a:ext cx="1151211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50C921-7AF3-4317-9E13-4AC6AF22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 vert="horz" lIns="0" tIns="45720" rIns="0" bIns="7200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81B983-CEEF-47D3-B878-546B66B7B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44675"/>
            <a:ext cx="11522074" cy="4285159"/>
          </a:xfrm>
          <a:prstGeom prst="rect">
            <a:avLst/>
          </a:prstGeom>
        </p:spPr>
        <p:txBody>
          <a:bodyPr vert="horz" lIns="0" tIns="90000" rIns="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2508DD-A18A-4426-807A-758578D6E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962" y="6459041"/>
            <a:ext cx="5341929" cy="28737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4EFC11-A511-4A44-8FE4-FA8713296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51960" y="6459041"/>
            <a:ext cx="2743200" cy="28737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BACD648-3D1E-46E1-A3AB-499BBA643307}"/>
              </a:ext>
            </a:extLst>
          </p:cNvPr>
          <p:cNvCxnSpPr>
            <a:cxnSpLocks/>
          </p:cNvCxnSpPr>
          <p:nvPr userDrawn="1"/>
        </p:nvCxnSpPr>
        <p:spPr>
          <a:xfrm>
            <a:off x="334963" y="1394461"/>
            <a:ext cx="37353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5946B89E-BD8D-4743-8B86-DA334225BB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7625" y="0"/>
            <a:ext cx="0" cy="685800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78E311B-F7E1-4DE3-B23B-DE645F3ADA5C}"/>
              </a:ext>
            </a:extLst>
          </p:cNvPr>
          <p:cNvCxnSpPr>
            <a:cxnSpLocks/>
          </p:cNvCxnSpPr>
          <p:nvPr userDrawn="1"/>
        </p:nvCxnSpPr>
        <p:spPr>
          <a:xfrm>
            <a:off x="10264559" y="6459041"/>
            <a:ext cx="0" cy="287378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30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HelveticaNeue LT 45 Light" panose="020B0403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1pPr>
      <a:lvl2pPr marL="542925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2pPr>
      <a:lvl3pPr marL="8953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3pPr>
      <a:lvl4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4pPr>
      <a:lvl5pPr marL="16192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tabLst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162">
          <p15:clr>
            <a:srgbClr val="F26B43"/>
          </p15:clr>
        </p15:guide>
        <p15:guide id="6" orient="horz" pos="38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52">
            <a:extLst>
              <a:ext uri="{FF2B5EF4-FFF2-40B4-BE49-F238E27FC236}">
                <a16:creationId xmlns:a16="http://schemas.microsoft.com/office/drawing/2014/main" id="{D2D1676A-DE4E-42D1-AB23-745C7DD2A9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7479" y="6459253"/>
            <a:ext cx="1438020" cy="301357"/>
          </a:xfrm>
          <a:prstGeom prst="rect">
            <a:avLst/>
          </a:prstGeom>
        </p:spPr>
      </p:pic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0352C704-5A3D-4554-85E2-945CB90A1A92}"/>
              </a:ext>
            </a:extLst>
          </p:cNvPr>
          <p:cNvCxnSpPr>
            <a:cxnSpLocks/>
          </p:cNvCxnSpPr>
          <p:nvPr userDrawn="1"/>
        </p:nvCxnSpPr>
        <p:spPr>
          <a:xfrm>
            <a:off x="338138" y="6347460"/>
            <a:ext cx="1151211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50C921-7AF3-4317-9E13-4AC6AF22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9"/>
            <a:ext cx="11522074" cy="1032506"/>
          </a:xfrm>
          <a:prstGeom prst="rect">
            <a:avLst/>
          </a:prstGeom>
        </p:spPr>
        <p:txBody>
          <a:bodyPr vert="horz" lIns="0" tIns="45720" rIns="0" bIns="7200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81B983-CEEF-47D3-B878-546B66B7B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44675"/>
            <a:ext cx="11522074" cy="42851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2508DD-A18A-4426-807A-758578D6E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962" y="6459041"/>
            <a:ext cx="5341929" cy="28737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4EFC11-A511-4A44-8FE4-FA8713296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51960" y="6459041"/>
            <a:ext cx="2743200" cy="28737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</a:lstStyle>
          <a:p>
            <a:fld id="{DDF5A8BD-E949-4BEE-BC04-18DF6B43ADBB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BACD648-3D1E-46E1-A3AB-499BBA643307}"/>
              </a:ext>
            </a:extLst>
          </p:cNvPr>
          <p:cNvCxnSpPr>
            <a:cxnSpLocks/>
          </p:cNvCxnSpPr>
          <p:nvPr userDrawn="1"/>
        </p:nvCxnSpPr>
        <p:spPr>
          <a:xfrm>
            <a:off x="334963" y="1394461"/>
            <a:ext cx="37353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5946B89E-BD8D-4743-8B86-DA334225BB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7625" y="0"/>
            <a:ext cx="0" cy="6858000"/>
          </a:xfrm>
          <a:prstGeom prst="line">
            <a:avLst/>
          </a:prstGeom>
          <a:ln w="1111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78E311B-F7E1-4DE3-B23B-DE645F3ADA5C}"/>
              </a:ext>
            </a:extLst>
          </p:cNvPr>
          <p:cNvCxnSpPr>
            <a:cxnSpLocks/>
          </p:cNvCxnSpPr>
          <p:nvPr userDrawn="1"/>
        </p:nvCxnSpPr>
        <p:spPr>
          <a:xfrm>
            <a:off x="10264559" y="6459041"/>
            <a:ext cx="0" cy="287378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1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HelveticaNeue LT 45 Light" panose="020B0403020202020204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1pPr>
      <a:lvl2pPr marL="542925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20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2pPr>
      <a:lvl3pPr marL="8953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3pPr>
      <a:lvl4pPr marL="12573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4pPr>
      <a:lvl5pPr marL="161925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tabLst/>
        <a:defRPr sz="1600" kern="1200">
          <a:solidFill>
            <a:schemeClr val="accent3">
              <a:lumMod val="7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162">
          <p15:clr>
            <a:srgbClr val="F26B43"/>
          </p15:clr>
        </p15:guide>
        <p15:guide id="6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move@lions.de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://www.lions.de/move" TargetMode="External"/><Relationship Id="rId10" Type="http://schemas.openxmlformats.org/officeDocument/2006/relationships/image" Target="../media/image16.jpeg"/><Relationship Id="rId4" Type="http://schemas.openxmlformats.org/officeDocument/2006/relationships/image" Target="../media/image8.sv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3DE123AE-45F7-AD45-9A03-670F7C850085}"/>
              </a:ext>
            </a:extLst>
          </p:cNvPr>
          <p:cNvSpPr/>
          <p:nvPr/>
        </p:nvSpPr>
        <p:spPr>
          <a:xfrm>
            <a:off x="-105103" y="-281781"/>
            <a:ext cx="12297103" cy="7212061"/>
          </a:xfrm>
          <a:prstGeom prst="rect">
            <a:avLst/>
          </a:prstGeom>
          <a:blipFill dpi="0" rotWithShape="1">
            <a:blip r:embed="rId2" cstate="email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-.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A97F3C-FB3B-BB42-84C0-9E85ABB520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157654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04098B-FD38-0249-B57F-1FE5ED7413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4169043"/>
            <a:ext cx="7772400" cy="1177871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“In </a:t>
            </a:r>
            <a:r>
              <a:rPr lang="en-US" sz="2400" b="1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Zeiten</a:t>
            </a: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der </a:t>
            </a:r>
            <a:r>
              <a:rPr lang="en-US" sz="2400" b="1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Zerstörung</a:t>
            </a: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… </a:t>
            </a:r>
            <a:r>
              <a:rPr lang="en-US" sz="2400" b="1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erschaffe</a:t>
            </a: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etwas</a:t>
            </a: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:</a:t>
            </a:r>
          </a:p>
          <a:p>
            <a:pPr algn="l">
              <a:lnSpc>
                <a:spcPct val="80000"/>
              </a:lnSpc>
              <a:spcAft>
                <a:spcPts val="600"/>
              </a:spcAft>
            </a:pPr>
            <a:endParaRPr lang="en-US" sz="1000" b="1" dirty="0">
              <a:solidFill>
                <a:srgbClr val="00338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Ein </a:t>
            </a:r>
            <a:r>
              <a:rPr lang="en-US" sz="2400" b="1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Gedicht</a:t>
            </a: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2400" b="1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eine</a:t>
            </a: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Parade, </a:t>
            </a:r>
            <a:r>
              <a:rPr lang="en-US" sz="2400" b="1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eine</a:t>
            </a: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Gemeinschaft </a:t>
            </a:r>
          </a:p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… </a:t>
            </a:r>
            <a:r>
              <a:rPr lang="en-US" sz="2400" b="1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einen</a:t>
            </a: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friedlichen</a:t>
            </a: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Moment”</a:t>
            </a:r>
          </a:p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(Maxime Hong Kingston)</a:t>
            </a:r>
          </a:p>
        </p:txBody>
      </p:sp>
      <p:sp>
        <p:nvSpPr>
          <p:cNvPr id="6" name="Gold Bar"/>
          <p:cNvSpPr/>
          <p:nvPr/>
        </p:nvSpPr>
        <p:spPr>
          <a:xfrm>
            <a:off x="4462218" y="3324250"/>
            <a:ext cx="3324459" cy="1224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837D8E4-9C9E-B442-8BDA-E3A7BA096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8898" y="549745"/>
            <a:ext cx="2451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Rauch, Waffe, Dampf enthält.&#10;&#10;Automatisch generierte Beschreibung">
            <a:extLst>
              <a:ext uri="{FF2B5EF4-FFF2-40B4-BE49-F238E27FC236}">
                <a16:creationId xmlns:a16="http://schemas.microsoft.com/office/drawing/2014/main" id="{6B0CCDAF-25C9-C14C-BF9F-674CE0D53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211015"/>
            <a:ext cx="12191980" cy="70690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0357DF-D120-6D40-96EB-A81C39629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6691" y="1051951"/>
            <a:ext cx="9144000" cy="2387600"/>
          </a:xfrm>
          <a:ln>
            <a:noFill/>
          </a:ln>
        </p:spPr>
        <p:txBody>
          <a:bodyPr>
            <a:normAutofit/>
          </a:bodyPr>
          <a:lstStyle/>
          <a:p>
            <a:r>
              <a:rPr lang="de-DE" sz="7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</a:t>
            </a:r>
            <a:r>
              <a:rPr lang="de-DE" sz="7200" b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7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7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7200" b="1" dirty="0" err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72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AFF7B25-D955-1649-9BF2-0EE9BFF69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1434" y="4150287"/>
            <a:ext cx="9144000" cy="1655762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Nachhaltigkeits-Activity von Lions Deutschland </a:t>
            </a:r>
          </a:p>
          <a:p>
            <a:r>
              <a:rPr lang="de-DE" sz="20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LEODEUTSCHLAND </a:t>
            </a:r>
          </a:p>
          <a:p>
            <a:r>
              <a:rPr lang="de-DE" sz="20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Deutschlandweit</a:t>
            </a:r>
          </a:p>
          <a:p>
            <a:r>
              <a:rPr lang="de-DE" sz="2000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1.4. – 31.5.2023</a:t>
            </a: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BA4B83B-2B0B-9549-9ED9-EAAF2B95BB4E}"/>
              </a:ext>
            </a:extLst>
          </p:cNvPr>
          <p:cNvSpPr/>
          <p:nvPr/>
        </p:nvSpPr>
        <p:spPr>
          <a:xfrm>
            <a:off x="7575975" y="3777908"/>
            <a:ext cx="3454918" cy="12507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7218CFC-9B9F-A74C-9484-3662273EDA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397" y="5702803"/>
            <a:ext cx="1010640" cy="95758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636BBBB-A91B-0943-96D7-2049D66558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755" y="5600095"/>
            <a:ext cx="1189254" cy="118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52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3DE123AE-45F7-AD45-9A03-670F7C850085}"/>
              </a:ext>
            </a:extLst>
          </p:cNvPr>
          <p:cNvSpPr/>
          <p:nvPr/>
        </p:nvSpPr>
        <p:spPr>
          <a:xfrm>
            <a:off x="-1" y="-35461"/>
            <a:ext cx="12192000" cy="6993309"/>
          </a:xfrm>
          <a:prstGeom prst="rect">
            <a:avLst/>
          </a:prstGeom>
          <a:blipFill dpi="0" rotWithShape="1">
            <a:blip r:embed="rId2" cstate="email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-.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A97F3C-FB3B-BB42-84C0-9E85ABB520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04098B-FD38-0249-B57F-1FE5ED7413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149231" y="3570960"/>
            <a:ext cx="8221784" cy="3269310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342900" indent="-342900" algn="l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Der Move for the Planet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ist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eine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zentral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organisierte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dezentral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stattfindende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Umwelt-Activity.</a:t>
            </a:r>
          </a:p>
          <a:p>
            <a:pPr marL="342900" indent="-342900" algn="l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Der 1. Move fand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im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Frühjahr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2022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mit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über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1.700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Teilnehmern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aus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14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Ländern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statt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342900" indent="-342900" algn="l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Rund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30.000€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kamen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zugunsten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von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fünf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Klimaschutzprojekten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zusammen</a:t>
            </a:r>
            <a:r>
              <a:rPr lang="en-US" sz="2400" dirty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algn="l">
              <a:lnSpc>
                <a:spcPct val="80000"/>
              </a:lnSpc>
              <a:spcAft>
                <a:spcPts val="600"/>
              </a:spcAft>
            </a:pPr>
            <a:endParaRPr lang="en-US" sz="2400" dirty="0">
              <a:solidFill>
                <a:srgbClr val="00338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>
              <a:lnSpc>
                <a:spcPct val="80000"/>
              </a:lnSpc>
              <a:spcAft>
                <a:spcPts val="600"/>
              </a:spcAft>
            </a:pPr>
            <a:endParaRPr lang="en-US" sz="2400" dirty="0">
              <a:solidFill>
                <a:srgbClr val="00338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>
              <a:lnSpc>
                <a:spcPct val="80000"/>
              </a:lnSpc>
              <a:spcAft>
                <a:spcPts val="600"/>
              </a:spcAft>
            </a:pPr>
            <a:endParaRPr lang="en-US" sz="1000" b="1" dirty="0">
              <a:solidFill>
                <a:srgbClr val="00338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Gold Bar"/>
          <p:cNvSpPr/>
          <p:nvPr/>
        </p:nvSpPr>
        <p:spPr>
          <a:xfrm>
            <a:off x="4462218" y="3324250"/>
            <a:ext cx="3324459" cy="1224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837D8E4-9C9E-B442-8BDA-E3A7BA096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0450" y="651345"/>
            <a:ext cx="2451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32860" y="-24397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72871" y="545780"/>
            <a:ext cx="9385767" cy="9825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3300" kern="0" dirty="0">
                <a:solidFill>
                  <a:srgbClr val="00338D"/>
                </a:solidFill>
              </a:rPr>
              <a:t> Move </a:t>
            </a:r>
            <a:r>
              <a:rPr lang="de-DE" sz="3300" kern="0" dirty="0" err="1">
                <a:solidFill>
                  <a:srgbClr val="00338D"/>
                </a:solidFill>
              </a:rPr>
              <a:t>for</a:t>
            </a:r>
            <a:r>
              <a:rPr lang="de-DE" sz="3300" kern="0" dirty="0">
                <a:solidFill>
                  <a:srgbClr val="00338D"/>
                </a:solidFill>
              </a:rPr>
              <a:t> </a:t>
            </a:r>
            <a:r>
              <a:rPr lang="de-DE" sz="3300" kern="0" dirty="0" err="1">
                <a:solidFill>
                  <a:srgbClr val="00338D"/>
                </a:solidFill>
              </a:rPr>
              <a:t>the</a:t>
            </a:r>
            <a:r>
              <a:rPr lang="de-DE" sz="3300" kern="0" dirty="0">
                <a:solidFill>
                  <a:srgbClr val="00338D"/>
                </a:solidFill>
              </a:rPr>
              <a:t> Planet – so funktioniert‘s</a:t>
            </a:r>
            <a:endParaRPr lang="en-US" sz="3300" kern="0" dirty="0">
              <a:solidFill>
                <a:srgbClr val="00338D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1DF4049-0D21-174D-8192-8E4EC03F0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944" y="5865945"/>
            <a:ext cx="844971" cy="78805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D3714E63-21F9-2049-9AE0-0A4E8E0C650D}"/>
              </a:ext>
            </a:extLst>
          </p:cNvPr>
          <p:cNvSpPr/>
          <p:nvPr/>
        </p:nvSpPr>
        <p:spPr>
          <a:xfrm>
            <a:off x="2000035" y="1848369"/>
            <a:ext cx="10067019" cy="63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ctr">
              <a:lnSpc>
                <a:spcPct val="100000"/>
              </a:lnSpc>
            </a:pP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D5EA4A66-90DB-364E-A771-24591176A512}"/>
              </a:ext>
            </a:extLst>
          </p:cNvPr>
          <p:cNvSpPr/>
          <p:nvPr/>
        </p:nvSpPr>
        <p:spPr>
          <a:xfrm rot="2481300">
            <a:off x="22782" y="812534"/>
            <a:ext cx="2862937" cy="2704968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B4F274F-D584-934D-BA85-212AC4882A0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29000" y="1850045"/>
            <a:ext cx="579579" cy="628324"/>
          </a:xfrm>
          <a:custGeom>
            <a:avLst/>
            <a:gdLst>
              <a:gd name="T0" fmla="*/ 0 w 346"/>
              <a:gd name="T1" fmla="*/ 0 h 346"/>
              <a:gd name="T2" fmla="*/ 0 w 346"/>
              <a:gd name="T3" fmla="*/ 346 h 346"/>
              <a:gd name="T4" fmla="*/ 346 w 346"/>
              <a:gd name="T5" fmla="*/ 346 h 346"/>
              <a:gd name="T6" fmla="*/ 346 w 346"/>
              <a:gd name="T7" fmla="*/ 0 h 346"/>
              <a:gd name="T8" fmla="*/ 0 w 346"/>
              <a:gd name="T9" fmla="*/ 0 h 346"/>
              <a:gd name="T10" fmla="*/ 115 w 346"/>
              <a:gd name="T11" fmla="*/ 113 h 346"/>
              <a:gd name="T12" fmla="*/ 147 w 346"/>
              <a:gd name="T13" fmla="*/ 85 h 346"/>
              <a:gd name="T14" fmla="*/ 147 w 346"/>
              <a:gd name="T15" fmla="*/ 187 h 346"/>
              <a:gd name="T16" fmla="*/ 94 w 346"/>
              <a:gd name="T17" fmla="*/ 240 h 346"/>
              <a:gd name="T18" fmla="*/ 94 w 346"/>
              <a:gd name="T19" fmla="*/ 136 h 346"/>
              <a:gd name="T20" fmla="*/ 115 w 346"/>
              <a:gd name="T21" fmla="*/ 113 h 346"/>
              <a:gd name="T22" fmla="*/ 318 w 346"/>
              <a:gd name="T23" fmla="*/ 16 h 346"/>
              <a:gd name="T24" fmla="*/ 230 w 346"/>
              <a:gd name="T25" fmla="*/ 104 h 346"/>
              <a:gd name="T26" fmla="*/ 230 w 346"/>
              <a:gd name="T27" fmla="*/ 39 h 346"/>
              <a:gd name="T28" fmla="*/ 318 w 346"/>
              <a:gd name="T29" fmla="*/ 16 h 346"/>
              <a:gd name="T30" fmla="*/ 216 w 346"/>
              <a:gd name="T31" fmla="*/ 119 h 346"/>
              <a:gd name="T32" fmla="*/ 162 w 346"/>
              <a:gd name="T33" fmla="*/ 172 h 346"/>
              <a:gd name="T34" fmla="*/ 162 w 346"/>
              <a:gd name="T35" fmla="*/ 74 h 346"/>
              <a:gd name="T36" fmla="*/ 216 w 346"/>
              <a:gd name="T37" fmla="*/ 45 h 346"/>
              <a:gd name="T38" fmla="*/ 216 w 346"/>
              <a:gd name="T39" fmla="*/ 119 h 346"/>
              <a:gd name="T40" fmla="*/ 79 w 346"/>
              <a:gd name="T41" fmla="*/ 255 h 346"/>
              <a:gd name="T42" fmla="*/ 17 w 346"/>
              <a:gd name="T43" fmla="*/ 318 h 346"/>
              <a:gd name="T44" fmla="*/ 79 w 346"/>
              <a:gd name="T45" fmla="*/ 156 h 346"/>
              <a:gd name="T46" fmla="*/ 79 w 346"/>
              <a:gd name="T47" fmla="*/ 255 h 346"/>
              <a:gd name="T48" fmla="*/ 90 w 346"/>
              <a:gd name="T49" fmla="*/ 266 h 346"/>
              <a:gd name="T50" fmla="*/ 191 w 346"/>
              <a:gd name="T51" fmla="*/ 266 h 346"/>
              <a:gd name="T52" fmla="*/ 26 w 346"/>
              <a:gd name="T53" fmla="*/ 329 h 346"/>
              <a:gd name="T54" fmla="*/ 90 w 346"/>
              <a:gd name="T55" fmla="*/ 266 h 346"/>
              <a:gd name="T56" fmla="*/ 210 w 346"/>
              <a:gd name="T57" fmla="*/ 251 h 346"/>
              <a:gd name="T58" fmla="*/ 105 w 346"/>
              <a:gd name="T59" fmla="*/ 251 h 346"/>
              <a:gd name="T60" fmla="*/ 158 w 346"/>
              <a:gd name="T61" fmla="*/ 198 h 346"/>
              <a:gd name="T62" fmla="*/ 261 w 346"/>
              <a:gd name="T63" fmla="*/ 198 h 346"/>
              <a:gd name="T64" fmla="*/ 231 w 346"/>
              <a:gd name="T65" fmla="*/ 232 h 346"/>
              <a:gd name="T66" fmla="*/ 210 w 346"/>
              <a:gd name="T67" fmla="*/ 251 h 346"/>
              <a:gd name="T68" fmla="*/ 271 w 346"/>
              <a:gd name="T69" fmla="*/ 183 h 346"/>
              <a:gd name="T70" fmla="*/ 173 w 346"/>
              <a:gd name="T71" fmla="*/ 183 h 346"/>
              <a:gd name="T72" fmla="*/ 226 w 346"/>
              <a:gd name="T73" fmla="*/ 130 h 346"/>
              <a:gd name="T74" fmla="*/ 300 w 346"/>
              <a:gd name="T75" fmla="*/ 130 h 346"/>
              <a:gd name="T76" fmla="*/ 271 w 346"/>
              <a:gd name="T77" fmla="*/ 183 h 346"/>
              <a:gd name="T78" fmla="*/ 306 w 346"/>
              <a:gd name="T79" fmla="*/ 115 h 346"/>
              <a:gd name="T80" fmla="*/ 241 w 346"/>
              <a:gd name="T81" fmla="*/ 115 h 346"/>
              <a:gd name="T82" fmla="*/ 330 w 346"/>
              <a:gd name="T83" fmla="*/ 26 h 346"/>
              <a:gd name="T84" fmla="*/ 306 w 346"/>
              <a:gd name="T85" fmla="*/ 115 h 346"/>
              <a:gd name="T86" fmla="*/ 256 w 346"/>
              <a:gd name="T87" fmla="*/ 14 h 346"/>
              <a:gd name="T88" fmla="*/ 105 w 346"/>
              <a:gd name="T89" fmla="*/ 103 h 346"/>
              <a:gd name="T90" fmla="*/ 80 w 346"/>
              <a:gd name="T91" fmla="*/ 130 h 346"/>
              <a:gd name="T92" fmla="*/ 79 w 346"/>
              <a:gd name="T93" fmla="*/ 130 h 346"/>
              <a:gd name="T94" fmla="*/ 79 w 346"/>
              <a:gd name="T95" fmla="*/ 131 h 346"/>
              <a:gd name="T96" fmla="*/ 15 w 346"/>
              <a:gd name="T97" fmla="*/ 257 h 346"/>
              <a:gd name="T98" fmla="*/ 15 w 346"/>
              <a:gd name="T99" fmla="*/ 14 h 346"/>
              <a:gd name="T100" fmla="*/ 256 w 346"/>
              <a:gd name="T101" fmla="*/ 14 h 346"/>
              <a:gd name="T102" fmla="*/ 90 w 346"/>
              <a:gd name="T103" fmla="*/ 331 h 346"/>
              <a:gd name="T104" fmla="*/ 242 w 346"/>
              <a:gd name="T105" fmla="*/ 242 h 346"/>
              <a:gd name="T106" fmla="*/ 331 w 346"/>
              <a:gd name="T107" fmla="*/ 88 h 346"/>
              <a:gd name="T108" fmla="*/ 331 w 346"/>
              <a:gd name="T109" fmla="*/ 331 h 346"/>
              <a:gd name="T110" fmla="*/ 90 w 346"/>
              <a:gd name="T111" fmla="*/ 33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6" h="346">
                <a:moveTo>
                  <a:pt x="0" y="0"/>
                </a:moveTo>
                <a:cubicBezTo>
                  <a:pt x="0" y="346"/>
                  <a:pt x="0" y="346"/>
                  <a:pt x="0" y="346"/>
                </a:cubicBezTo>
                <a:cubicBezTo>
                  <a:pt x="346" y="346"/>
                  <a:pt x="346" y="346"/>
                  <a:pt x="346" y="346"/>
                </a:cubicBezTo>
                <a:cubicBezTo>
                  <a:pt x="346" y="0"/>
                  <a:pt x="346" y="0"/>
                  <a:pt x="346" y="0"/>
                </a:cubicBezTo>
                <a:lnTo>
                  <a:pt x="0" y="0"/>
                </a:lnTo>
                <a:close/>
                <a:moveTo>
                  <a:pt x="115" y="113"/>
                </a:moveTo>
                <a:cubicBezTo>
                  <a:pt x="126" y="103"/>
                  <a:pt x="136" y="93"/>
                  <a:pt x="147" y="85"/>
                </a:cubicBezTo>
                <a:cubicBezTo>
                  <a:pt x="147" y="187"/>
                  <a:pt x="147" y="187"/>
                  <a:pt x="147" y="187"/>
                </a:cubicBezTo>
                <a:cubicBezTo>
                  <a:pt x="94" y="240"/>
                  <a:pt x="94" y="240"/>
                  <a:pt x="94" y="240"/>
                </a:cubicBezTo>
                <a:cubicBezTo>
                  <a:pt x="94" y="136"/>
                  <a:pt x="94" y="136"/>
                  <a:pt x="94" y="136"/>
                </a:cubicBezTo>
                <a:cubicBezTo>
                  <a:pt x="101" y="129"/>
                  <a:pt x="108" y="121"/>
                  <a:pt x="115" y="113"/>
                </a:cubicBezTo>
                <a:close/>
                <a:moveTo>
                  <a:pt x="318" y="16"/>
                </a:moveTo>
                <a:cubicBezTo>
                  <a:pt x="230" y="104"/>
                  <a:pt x="230" y="104"/>
                  <a:pt x="230" y="10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67" y="25"/>
                  <a:pt x="299" y="19"/>
                  <a:pt x="318" y="16"/>
                </a:cubicBezTo>
                <a:close/>
                <a:moveTo>
                  <a:pt x="216" y="119"/>
                </a:moveTo>
                <a:cubicBezTo>
                  <a:pt x="162" y="172"/>
                  <a:pt x="162" y="172"/>
                  <a:pt x="162" y="172"/>
                </a:cubicBezTo>
                <a:cubicBezTo>
                  <a:pt x="162" y="74"/>
                  <a:pt x="162" y="74"/>
                  <a:pt x="162" y="74"/>
                </a:cubicBezTo>
                <a:cubicBezTo>
                  <a:pt x="180" y="62"/>
                  <a:pt x="198" y="53"/>
                  <a:pt x="216" y="45"/>
                </a:cubicBezTo>
                <a:lnTo>
                  <a:pt x="216" y="119"/>
                </a:lnTo>
                <a:close/>
                <a:moveTo>
                  <a:pt x="79" y="255"/>
                </a:moveTo>
                <a:cubicBezTo>
                  <a:pt x="17" y="318"/>
                  <a:pt x="17" y="318"/>
                  <a:pt x="17" y="318"/>
                </a:cubicBezTo>
                <a:cubicBezTo>
                  <a:pt x="21" y="285"/>
                  <a:pt x="36" y="218"/>
                  <a:pt x="79" y="156"/>
                </a:cubicBezTo>
                <a:lnTo>
                  <a:pt x="79" y="255"/>
                </a:lnTo>
                <a:close/>
                <a:moveTo>
                  <a:pt x="90" y="266"/>
                </a:moveTo>
                <a:cubicBezTo>
                  <a:pt x="191" y="266"/>
                  <a:pt x="191" y="266"/>
                  <a:pt x="191" y="266"/>
                </a:cubicBezTo>
                <a:cubicBezTo>
                  <a:pt x="127" y="311"/>
                  <a:pt x="59" y="325"/>
                  <a:pt x="26" y="329"/>
                </a:cubicBezTo>
                <a:lnTo>
                  <a:pt x="90" y="266"/>
                </a:lnTo>
                <a:close/>
                <a:moveTo>
                  <a:pt x="210" y="251"/>
                </a:moveTo>
                <a:cubicBezTo>
                  <a:pt x="105" y="251"/>
                  <a:pt x="105" y="251"/>
                  <a:pt x="105" y="251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261" y="198"/>
                  <a:pt x="261" y="198"/>
                  <a:pt x="261" y="198"/>
                </a:cubicBezTo>
                <a:cubicBezTo>
                  <a:pt x="252" y="209"/>
                  <a:pt x="242" y="221"/>
                  <a:pt x="231" y="232"/>
                </a:cubicBezTo>
                <a:cubicBezTo>
                  <a:pt x="224" y="239"/>
                  <a:pt x="217" y="245"/>
                  <a:pt x="210" y="251"/>
                </a:cubicBezTo>
                <a:close/>
                <a:moveTo>
                  <a:pt x="271" y="183"/>
                </a:moveTo>
                <a:cubicBezTo>
                  <a:pt x="173" y="183"/>
                  <a:pt x="173" y="183"/>
                  <a:pt x="173" y="183"/>
                </a:cubicBezTo>
                <a:cubicBezTo>
                  <a:pt x="226" y="130"/>
                  <a:pt x="226" y="130"/>
                  <a:pt x="226" y="130"/>
                </a:cubicBezTo>
                <a:cubicBezTo>
                  <a:pt x="300" y="130"/>
                  <a:pt x="300" y="130"/>
                  <a:pt x="300" y="130"/>
                </a:cubicBezTo>
                <a:cubicBezTo>
                  <a:pt x="293" y="147"/>
                  <a:pt x="283" y="165"/>
                  <a:pt x="271" y="183"/>
                </a:cubicBezTo>
                <a:close/>
                <a:moveTo>
                  <a:pt x="306" y="115"/>
                </a:moveTo>
                <a:cubicBezTo>
                  <a:pt x="241" y="115"/>
                  <a:pt x="241" y="115"/>
                  <a:pt x="241" y="115"/>
                </a:cubicBezTo>
                <a:cubicBezTo>
                  <a:pt x="330" y="26"/>
                  <a:pt x="330" y="26"/>
                  <a:pt x="330" y="26"/>
                </a:cubicBezTo>
                <a:cubicBezTo>
                  <a:pt x="327" y="45"/>
                  <a:pt x="321" y="78"/>
                  <a:pt x="306" y="115"/>
                </a:cubicBezTo>
                <a:close/>
                <a:moveTo>
                  <a:pt x="256" y="14"/>
                </a:moveTo>
                <a:cubicBezTo>
                  <a:pt x="211" y="28"/>
                  <a:pt x="154" y="53"/>
                  <a:pt x="105" y="103"/>
                </a:cubicBezTo>
                <a:cubicBezTo>
                  <a:pt x="96" y="112"/>
                  <a:pt x="88" y="121"/>
                  <a:pt x="80" y="130"/>
                </a:cubicBezTo>
                <a:cubicBezTo>
                  <a:pt x="79" y="130"/>
                  <a:pt x="79" y="130"/>
                  <a:pt x="79" y="130"/>
                </a:cubicBezTo>
                <a:cubicBezTo>
                  <a:pt x="79" y="131"/>
                  <a:pt x="79" y="131"/>
                  <a:pt x="79" y="131"/>
                </a:cubicBezTo>
                <a:cubicBezTo>
                  <a:pt x="45" y="174"/>
                  <a:pt x="26" y="219"/>
                  <a:pt x="15" y="257"/>
                </a:cubicBezTo>
                <a:cubicBezTo>
                  <a:pt x="15" y="14"/>
                  <a:pt x="15" y="14"/>
                  <a:pt x="15" y="14"/>
                </a:cubicBezTo>
                <a:lnTo>
                  <a:pt x="256" y="14"/>
                </a:lnTo>
                <a:close/>
                <a:moveTo>
                  <a:pt x="90" y="331"/>
                </a:moveTo>
                <a:cubicBezTo>
                  <a:pt x="136" y="317"/>
                  <a:pt x="192" y="292"/>
                  <a:pt x="242" y="242"/>
                </a:cubicBezTo>
                <a:cubicBezTo>
                  <a:pt x="292" y="192"/>
                  <a:pt x="318" y="134"/>
                  <a:pt x="331" y="88"/>
                </a:cubicBezTo>
                <a:cubicBezTo>
                  <a:pt x="331" y="331"/>
                  <a:pt x="331" y="331"/>
                  <a:pt x="331" y="331"/>
                </a:cubicBezTo>
                <a:lnTo>
                  <a:pt x="90" y="33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115A230-3626-7845-B313-26319E8AA1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31141" y="1852704"/>
            <a:ext cx="579579" cy="628324"/>
          </a:xfrm>
          <a:custGeom>
            <a:avLst/>
            <a:gdLst>
              <a:gd name="T0" fmla="*/ 0 w 346"/>
              <a:gd name="T1" fmla="*/ 0 h 346"/>
              <a:gd name="T2" fmla="*/ 0 w 346"/>
              <a:gd name="T3" fmla="*/ 346 h 346"/>
              <a:gd name="T4" fmla="*/ 346 w 346"/>
              <a:gd name="T5" fmla="*/ 346 h 346"/>
              <a:gd name="T6" fmla="*/ 346 w 346"/>
              <a:gd name="T7" fmla="*/ 0 h 346"/>
              <a:gd name="T8" fmla="*/ 0 w 346"/>
              <a:gd name="T9" fmla="*/ 0 h 346"/>
              <a:gd name="T10" fmla="*/ 115 w 346"/>
              <a:gd name="T11" fmla="*/ 113 h 346"/>
              <a:gd name="T12" fmla="*/ 147 w 346"/>
              <a:gd name="T13" fmla="*/ 85 h 346"/>
              <a:gd name="T14" fmla="*/ 147 w 346"/>
              <a:gd name="T15" fmla="*/ 187 h 346"/>
              <a:gd name="T16" fmla="*/ 94 w 346"/>
              <a:gd name="T17" fmla="*/ 240 h 346"/>
              <a:gd name="T18" fmla="*/ 94 w 346"/>
              <a:gd name="T19" fmla="*/ 136 h 346"/>
              <a:gd name="T20" fmla="*/ 115 w 346"/>
              <a:gd name="T21" fmla="*/ 113 h 346"/>
              <a:gd name="T22" fmla="*/ 318 w 346"/>
              <a:gd name="T23" fmla="*/ 16 h 346"/>
              <a:gd name="T24" fmla="*/ 230 w 346"/>
              <a:gd name="T25" fmla="*/ 104 h 346"/>
              <a:gd name="T26" fmla="*/ 230 w 346"/>
              <a:gd name="T27" fmla="*/ 39 h 346"/>
              <a:gd name="T28" fmla="*/ 318 w 346"/>
              <a:gd name="T29" fmla="*/ 16 h 346"/>
              <a:gd name="T30" fmla="*/ 216 w 346"/>
              <a:gd name="T31" fmla="*/ 119 h 346"/>
              <a:gd name="T32" fmla="*/ 162 w 346"/>
              <a:gd name="T33" fmla="*/ 172 h 346"/>
              <a:gd name="T34" fmla="*/ 162 w 346"/>
              <a:gd name="T35" fmla="*/ 74 h 346"/>
              <a:gd name="T36" fmla="*/ 216 w 346"/>
              <a:gd name="T37" fmla="*/ 45 h 346"/>
              <a:gd name="T38" fmla="*/ 216 w 346"/>
              <a:gd name="T39" fmla="*/ 119 h 346"/>
              <a:gd name="T40" fmla="*/ 79 w 346"/>
              <a:gd name="T41" fmla="*/ 255 h 346"/>
              <a:gd name="T42" fmla="*/ 17 w 346"/>
              <a:gd name="T43" fmla="*/ 318 h 346"/>
              <a:gd name="T44" fmla="*/ 79 w 346"/>
              <a:gd name="T45" fmla="*/ 156 h 346"/>
              <a:gd name="T46" fmla="*/ 79 w 346"/>
              <a:gd name="T47" fmla="*/ 255 h 346"/>
              <a:gd name="T48" fmla="*/ 90 w 346"/>
              <a:gd name="T49" fmla="*/ 266 h 346"/>
              <a:gd name="T50" fmla="*/ 191 w 346"/>
              <a:gd name="T51" fmla="*/ 266 h 346"/>
              <a:gd name="T52" fmla="*/ 26 w 346"/>
              <a:gd name="T53" fmla="*/ 329 h 346"/>
              <a:gd name="T54" fmla="*/ 90 w 346"/>
              <a:gd name="T55" fmla="*/ 266 h 346"/>
              <a:gd name="T56" fmla="*/ 210 w 346"/>
              <a:gd name="T57" fmla="*/ 251 h 346"/>
              <a:gd name="T58" fmla="*/ 105 w 346"/>
              <a:gd name="T59" fmla="*/ 251 h 346"/>
              <a:gd name="T60" fmla="*/ 158 w 346"/>
              <a:gd name="T61" fmla="*/ 198 h 346"/>
              <a:gd name="T62" fmla="*/ 261 w 346"/>
              <a:gd name="T63" fmla="*/ 198 h 346"/>
              <a:gd name="T64" fmla="*/ 231 w 346"/>
              <a:gd name="T65" fmla="*/ 232 h 346"/>
              <a:gd name="T66" fmla="*/ 210 w 346"/>
              <a:gd name="T67" fmla="*/ 251 h 346"/>
              <a:gd name="T68" fmla="*/ 271 w 346"/>
              <a:gd name="T69" fmla="*/ 183 h 346"/>
              <a:gd name="T70" fmla="*/ 173 w 346"/>
              <a:gd name="T71" fmla="*/ 183 h 346"/>
              <a:gd name="T72" fmla="*/ 226 w 346"/>
              <a:gd name="T73" fmla="*/ 130 h 346"/>
              <a:gd name="T74" fmla="*/ 300 w 346"/>
              <a:gd name="T75" fmla="*/ 130 h 346"/>
              <a:gd name="T76" fmla="*/ 271 w 346"/>
              <a:gd name="T77" fmla="*/ 183 h 346"/>
              <a:gd name="T78" fmla="*/ 306 w 346"/>
              <a:gd name="T79" fmla="*/ 115 h 346"/>
              <a:gd name="T80" fmla="*/ 241 w 346"/>
              <a:gd name="T81" fmla="*/ 115 h 346"/>
              <a:gd name="T82" fmla="*/ 330 w 346"/>
              <a:gd name="T83" fmla="*/ 26 h 346"/>
              <a:gd name="T84" fmla="*/ 306 w 346"/>
              <a:gd name="T85" fmla="*/ 115 h 346"/>
              <a:gd name="T86" fmla="*/ 256 w 346"/>
              <a:gd name="T87" fmla="*/ 14 h 346"/>
              <a:gd name="T88" fmla="*/ 105 w 346"/>
              <a:gd name="T89" fmla="*/ 103 h 346"/>
              <a:gd name="T90" fmla="*/ 80 w 346"/>
              <a:gd name="T91" fmla="*/ 130 h 346"/>
              <a:gd name="T92" fmla="*/ 79 w 346"/>
              <a:gd name="T93" fmla="*/ 130 h 346"/>
              <a:gd name="T94" fmla="*/ 79 w 346"/>
              <a:gd name="T95" fmla="*/ 131 h 346"/>
              <a:gd name="T96" fmla="*/ 15 w 346"/>
              <a:gd name="T97" fmla="*/ 257 h 346"/>
              <a:gd name="T98" fmla="*/ 15 w 346"/>
              <a:gd name="T99" fmla="*/ 14 h 346"/>
              <a:gd name="T100" fmla="*/ 256 w 346"/>
              <a:gd name="T101" fmla="*/ 14 h 346"/>
              <a:gd name="T102" fmla="*/ 90 w 346"/>
              <a:gd name="T103" fmla="*/ 331 h 346"/>
              <a:gd name="T104" fmla="*/ 242 w 346"/>
              <a:gd name="T105" fmla="*/ 242 h 346"/>
              <a:gd name="T106" fmla="*/ 331 w 346"/>
              <a:gd name="T107" fmla="*/ 88 h 346"/>
              <a:gd name="T108" fmla="*/ 331 w 346"/>
              <a:gd name="T109" fmla="*/ 331 h 346"/>
              <a:gd name="T110" fmla="*/ 90 w 346"/>
              <a:gd name="T111" fmla="*/ 33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6" h="346">
                <a:moveTo>
                  <a:pt x="0" y="0"/>
                </a:moveTo>
                <a:cubicBezTo>
                  <a:pt x="0" y="346"/>
                  <a:pt x="0" y="346"/>
                  <a:pt x="0" y="346"/>
                </a:cubicBezTo>
                <a:cubicBezTo>
                  <a:pt x="346" y="346"/>
                  <a:pt x="346" y="346"/>
                  <a:pt x="346" y="346"/>
                </a:cubicBezTo>
                <a:cubicBezTo>
                  <a:pt x="346" y="0"/>
                  <a:pt x="346" y="0"/>
                  <a:pt x="346" y="0"/>
                </a:cubicBezTo>
                <a:lnTo>
                  <a:pt x="0" y="0"/>
                </a:lnTo>
                <a:close/>
                <a:moveTo>
                  <a:pt x="115" y="113"/>
                </a:moveTo>
                <a:cubicBezTo>
                  <a:pt x="126" y="103"/>
                  <a:pt x="136" y="93"/>
                  <a:pt x="147" y="85"/>
                </a:cubicBezTo>
                <a:cubicBezTo>
                  <a:pt x="147" y="187"/>
                  <a:pt x="147" y="187"/>
                  <a:pt x="147" y="187"/>
                </a:cubicBezTo>
                <a:cubicBezTo>
                  <a:pt x="94" y="240"/>
                  <a:pt x="94" y="240"/>
                  <a:pt x="94" y="240"/>
                </a:cubicBezTo>
                <a:cubicBezTo>
                  <a:pt x="94" y="136"/>
                  <a:pt x="94" y="136"/>
                  <a:pt x="94" y="136"/>
                </a:cubicBezTo>
                <a:cubicBezTo>
                  <a:pt x="101" y="129"/>
                  <a:pt x="108" y="121"/>
                  <a:pt x="115" y="113"/>
                </a:cubicBezTo>
                <a:close/>
                <a:moveTo>
                  <a:pt x="318" y="16"/>
                </a:moveTo>
                <a:cubicBezTo>
                  <a:pt x="230" y="104"/>
                  <a:pt x="230" y="104"/>
                  <a:pt x="230" y="10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67" y="25"/>
                  <a:pt x="299" y="19"/>
                  <a:pt x="318" y="16"/>
                </a:cubicBezTo>
                <a:close/>
                <a:moveTo>
                  <a:pt x="216" y="119"/>
                </a:moveTo>
                <a:cubicBezTo>
                  <a:pt x="162" y="172"/>
                  <a:pt x="162" y="172"/>
                  <a:pt x="162" y="172"/>
                </a:cubicBezTo>
                <a:cubicBezTo>
                  <a:pt x="162" y="74"/>
                  <a:pt x="162" y="74"/>
                  <a:pt x="162" y="74"/>
                </a:cubicBezTo>
                <a:cubicBezTo>
                  <a:pt x="180" y="62"/>
                  <a:pt x="198" y="53"/>
                  <a:pt x="216" y="45"/>
                </a:cubicBezTo>
                <a:lnTo>
                  <a:pt x="216" y="119"/>
                </a:lnTo>
                <a:close/>
                <a:moveTo>
                  <a:pt x="79" y="255"/>
                </a:moveTo>
                <a:cubicBezTo>
                  <a:pt x="17" y="318"/>
                  <a:pt x="17" y="318"/>
                  <a:pt x="17" y="318"/>
                </a:cubicBezTo>
                <a:cubicBezTo>
                  <a:pt x="21" y="285"/>
                  <a:pt x="36" y="218"/>
                  <a:pt x="79" y="156"/>
                </a:cubicBezTo>
                <a:lnTo>
                  <a:pt x="79" y="255"/>
                </a:lnTo>
                <a:close/>
                <a:moveTo>
                  <a:pt x="90" y="266"/>
                </a:moveTo>
                <a:cubicBezTo>
                  <a:pt x="191" y="266"/>
                  <a:pt x="191" y="266"/>
                  <a:pt x="191" y="266"/>
                </a:cubicBezTo>
                <a:cubicBezTo>
                  <a:pt x="127" y="311"/>
                  <a:pt x="59" y="325"/>
                  <a:pt x="26" y="329"/>
                </a:cubicBezTo>
                <a:lnTo>
                  <a:pt x="90" y="266"/>
                </a:lnTo>
                <a:close/>
                <a:moveTo>
                  <a:pt x="210" y="251"/>
                </a:moveTo>
                <a:cubicBezTo>
                  <a:pt x="105" y="251"/>
                  <a:pt x="105" y="251"/>
                  <a:pt x="105" y="251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261" y="198"/>
                  <a:pt x="261" y="198"/>
                  <a:pt x="261" y="198"/>
                </a:cubicBezTo>
                <a:cubicBezTo>
                  <a:pt x="252" y="209"/>
                  <a:pt x="242" y="221"/>
                  <a:pt x="231" y="232"/>
                </a:cubicBezTo>
                <a:cubicBezTo>
                  <a:pt x="224" y="239"/>
                  <a:pt x="217" y="245"/>
                  <a:pt x="210" y="251"/>
                </a:cubicBezTo>
                <a:close/>
                <a:moveTo>
                  <a:pt x="271" y="183"/>
                </a:moveTo>
                <a:cubicBezTo>
                  <a:pt x="173" y="183"/>
                  <a:pt x="173" y="183"/>
                  <a:pt x="173" y="183"/>
                </a:cubicBezTo>
                <a:cubicBezTo>
                  <a:pt x="226" y="130"/>
                  <a:pt x="226" y="130"/>
                  <a:pt x="226" y="130"/>
                </a:cubicBezTo>
                <a:cubicBezTo>
                  <a:pt x="300" y="130"/>
                  <a:pt x="300" y="130"/>
                  <a:pt x="300" y="130"/>
                </a:cubicBezTo>
                <a:cubicBezTo>
                  <a:pt x="293" y="147"/>
                  <a:pt x="283" y="165"/>
                  <a:pt x="271" y="183"/>
                </a:cubicBezTo>
                <a:close/>
                <a:moveTo>
                  <a:pt x="306" y="115"/>
                </a:moveTo>
                <a:cubicBezTo>
                  <a:pt x="241" y="115"/>
                  <a:pt x="241" y="115"/>
                  <a:pt x="241" y="115"/>
                </a:cubicBezTo>
                <a:cubicBezTo>
                  <a:pt x="330" y="26"/>
                  <a:pt x="330" y="26"/>
                  <a:pt x="330" y="26"/>
                </a:cubicBezTo>
                <a:cubicBezTo>
                  <a:pt x="327" y="45"/>
                  <a:pt x="321" y="78"/>
                  <a:pt x="306" y="115"/>
                </a:cubicBezTo>
                <a:close/>
                <a:moveTo>
                  <a:pt x="256" y="14"/>
                </a:moveTo>
                <a:cubicBezTo>
                  <a:pt x="211" y="28"/>
                  <a:pt x="154" y="53"/>
                  <a:pt x="105" y="103"/>
                </a:cubicBezTo>
                <a:cubicBezTo>
                  <a:pt x="96" y="112"/>
                  <a:pt x="88" y="121"/>
                  <a:pt x="80" y="130"/>
                </a:cubicBezTo>
                <a:cubicBezTo>
                  <a:pt x="79" y="130"/>
                  <a:pt x="79" y="130"/>
                  <a:pt x="79" y="130"/>
                </a:cubicBezTo>
                <a:cubicBezTo>
                  <a:pt x="79" y="131"/>
                  <a:pt x="79" y="131"/>
                  <a:pt x="79" y="131"/>
                </a:cubicBezTo>
                <a:cubicBezTo>
                  <a:pt x="45" y="174"/>
                  <a:pt x="26" y="219"/>
                  <a:pt x="15" y="257"/>
                </a:cubicBezTo>
                <a:cubicBezTo>
                  <a:pt x="15" y="14"/>
                  <a:pt x="15" y="14"/>
                  <a:pt x="15" y="14"/>
                </a:cubicBezTo>
                <a:lnTo>
                  <a:pt x="256" y="14"/>
                </a:lnTo>
                <a:close/>
                <a:moveTo>
                  <a:pt x="90" y="331"/>
                </a:moveTo>
                <a:cubicBezTo>
                  <a:pt x="136" y="317"/>
                  <a:pt x="192" y="292"/>
                  <a:pt x="242" y="242"/>
                </a:cubicBezTo>
                <a:cubicBezTo>
                  <a:pt x="292" y="192"/>
                  <a:pt x="318" y="134"/>
                  <a:pt x="331" y="88"/>
                </a:cubicBezTo>
                <a:cubicBezTo>
                  <a:pt x="331" y="331"/>
                  <a:pt x="331" y="331"/>
                  <a:pt x="331" y="331"/>
                </a:cubicBezTo>
                <a:lnTo>
                  <a:pt x="90" y="3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37389188-5539-814C-8728-FB5610F8BBA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187920" y="1853399"/>
            <a:ext cx="579579" cy="628324"/>
          </a:xfrm>
          <a:custGeom>
            <a:avLst/>
            <a:gdLst>
              <a:gd name="T0" fmla="*/ 0 w 346"/>
              <a:gd name="T1" fmla="*/ 0 h 346"/>
              <a:gd name="T2" fmla="*/ 0 w 346"/>
              <a:gd name="T3" fmla="*/ 346 h 346"/>
              <a:gd name="T4" fmla="*/ 346 w 346"/>
              <a:gd name="T5" fmla="*/ 346 h 346"/>
              <a:gd name="T6" fmla="*/ 346 w 346"/>
              <a:gd name="T7" fmla="*/ 0 h 346"/>
              <a:gd name="T8" fmla="*/ 0 w 346"/>
              <a:gd name="T9" fmla="*/ 0 h 346"/>
              <a:gd name="T10" fmla="*/ 115 w 346"/>
              <a:gd name="T11" fmla="*/ 113 h 346"/>
              <a:gd name="T12" fmla="*/ 147 w 346"/>
              <a:gd name="T13" fmla="*/ 85 h 346"/>
              <a:gd name="T14" fmla="*/ 147 w 346"/>
              <a:gd name="T15" fmla="*/ 187 h 346"/>
              <a:gd name="T16" fmla="*/ 94 w 346"/>
              <a:gd name="T17" fmla="*/ 240 h 346"/>
              <a:gd name="T18" fmla="*/ 94 w 346"/>
              <a:gd name="T19" fmla="*/ 136 h 346"/>
              <a:gd name="T20" fmla="*/ 115 w 346"/>
              <a:gd name="T21" fmla="*/ 113 h 346"/>
              <a:gd name="T22" fmla="*/ 318 w 346"/>
              <a:gd name="T23" fmla="*/ 16 h 346"/>
              <a:gd name="T24" fmla="*/ 230 w 346"/>
              <a:gd name="T25" fmla="*/ 104 h 346"/>
              <a:gd name="T26" fmla="*/ 230 w 346"/>
              <a:gd name="T27" fmla="*/ 39 h 346"/>
              <a:gd name="T28" fmla="*/ 318 w 346"/>
              <a:gd name="T29" fmla="*/ 16 h 346"/>
              <a:gd name="T30" fmla="*/ 216 w 346"/>
              <a:gd name="T31" fmla="*/ 119 h 346"/>
              <a:gd name="T32" fmla="*/ 162 w 346"/>
              <a:gd name="T33" fmla="*/ 172 h 346"/>
              <a:gd name="T34" fmla="*/ 162 w 346"/>
              <a:gd name="T35" fmla="*/ 74 h 346"/>
              <a:gd name="T36" fmla="*/ 216 w 346"/>
              <a:gd name="T37" fmla="*/ 45 h 346"/>
              <a:gd name="T38" fmla="*/ 216 w 346"/>
              <a:gd name="T39" fmla="*/ 119 h 346"/>
              <a:gd name="T40" fmla="*/ 79 w 346"/>
              <a:gd name="T41" fmla="*/ 255 h 346"/>
              <a:gd name="T42" fmla="*/ 17 w 346"/>
              <a:gd name="T43" fmla="*/ 318 h 346"/>
              <a:gd name="T44" fmla="*/ 79 w 346"/>
              <a:gd name="T45" fmla="*/ 156 h 346"/>
              <a:gd name="T46" fmla="*/ 79 w 346"/>
              <a:gd name="T47" fmla="*/ 255 h 346"/>
              <a:gd name="T48" fmla="*/ 90 w 346"/>
              <a:gd name="T49" fmla="*/ 266 h 346"/>
              <a:gd name="T50" fmla="*/ 191 w 346"/>
              <a:gd name="T51" fmla="*/ 266 h 346"/>
              <a:gd name="T52" fmla="*/ 26 w 346"/>
              <a:gd name="T53" fmla="*/ 329 h 346"/>
              <a:gd name="T54" fmla="*/ 90 w 346"/>
              <a:gd name="T55" fmla="*/ 266 h 346"/>
              <a:gd name="T56" fmla="*/ 210 w 346"/>
              <a:gd name="T57" fmla="*/ 251 h 346"/>
              <a:gd name="T58" fmla="*/ 105 w 346"/>
              <a:gd name="T59" fmla="*/ 251 h 346"/>
              <a:gd name="T60" fmla="*/ 158 w 346"/>
              <a:gd name="T61" fmla="*/ 198 h 346"/>
              <a:gd name="T62" fmla="*/ 261 w 346"/>
              <a:gd name="T63" fmla="*/ 198 h 346"/>
              <a:gd name="T64" fmla="*/ 231 w 346"/>
              <a:gd name="T65" fmla="*/ 232 h 346"/>
              <a:gd name="T66" fmla="*/ 210 w 346"/>
              <a:gd name="T67" fmla="*/ 251 h 346"/>
              <a:gd name="T68" fmla="*/ 271 w 346"/>
              <a:gd name="T69" fmla="*/ 183 h 346"/>
              <a:gd name="T70" fmla="*/ 173 w 346"/>
              <a:gd name="T71" fmla="*/ 183 h 346"/>
              <a:gd name="T72" fmla="*/ 226 w 346"/>
              <a:gd name="T73" fmla="*/ 130 h 346"/>
              <a:gd name="T74" fmla="*/ 300 w 346"/>
              <a:gd name="T75" fmla="*/ 130 h 346"/>
              <a:gd name="T76" fmla="*/ 271 w 346"/>
              <a:gd name="T77" fmla="*/ 183 h 346"/>
              <a:gd name="T78" fmla="*/ 306 w 346"/>
              <a:gd name="T79" fmla="*/ 115 h 346"/>
              <a:gd name="T80" fmla="*/ 241 w 346"/>
              <a:gd name="T81" fmla="*/ 115 h 346"/>
              <a:gd name="T82" fmla="*/ 330 w 346"/>
              <a:gd name="T83" fmla="*/ 26 h 346"/>
              <a:gd name="T84" fmla="*/ 306 w 346"/>
              <a:gd name="T85" fmla="*/ 115 h 346"/>
              <a:gd name="T86" fmla="*/ 256 w 346"/>
              <a:gd name="T87" fmla="*/ 14 h 346"/>
              <a:gd name="T88" fmla="*/ 105 w 346"/>
              <a:gd name="T89" fmla="*/ 103 h 346"/>
              <a:gd name="T90" fmla="*/ 80 w 346"/>
              <a:gd name="T91" fmla="*/ 130 h 346"/>
              <a:gd name="T92" fmla="*/ 79 w 346"/>
              <a:gd name="T93" fmla="*/ 130 h 346"/>
              <a:gd name="T94" fmla="*/ 79 w 346"/>
              <a:gd name="T95" fmla="*/ 131 h 346"/>
              <a:gd name="T96" fmla="*/ 15 w 346"/>
              <a:gd name="T97" fmla="*/ 257 h 346"/>
              <a:gd name="T98" fmla="*/ 15 w 346"/>
              <a:gd name="T99" fmla="*/ 14 h 346"/>
              <a:gd name="T100" fmla="*/ 256 w 346"/>
              <a:gd name="T101" fmla="*/ 14 h 346"/>
              <a:gd name="T102" fmla="*/ 90 w 346"/>
              <a:gd name="T103" fmla="*/ 331 h 346"/>
              <a:gd name="T104" fmla="*/ 242 w 346"/>
              <a:gd name="T105" fmla="*/ 242 h 346"/>
              <a:gd name="T106" fmla="*/ 331 w 346"/>
              <a:gd name="T107" fmla="*/ 88 h 346"/>
              <a:gd name="T108" fmla="*/ 331 w 346"/>
              <a:gd name="T109" fmla="*/ 331 h 346"/>
              <a:gd name="T110" fmla="*/ 90 w 346"/>
              <a:gd name="T111" fmla="*/ 33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6" h="346">
                <a:moveTo>
                  <a:pt x="0" y="0"/>
                </a:moveTo>
                <a:cubicBezTo>
                  <a:pt x="0" y="346"/>
                  <a:pt x="0" y="346"/>
                  <a:pt x="0" y="346"/>
                </a:cubicBezTo>
                <a:cubicBezTo>
                  <a:pt x="346" y="346"/>
                  <a:pt x="346" y="346"/>
                  <a:pt x="346" y="346"/>
                </a:cubicBezTo>
                <a:cubicBezTo>
                  <a:pt x="346" y="0"/>
                  <a:pt x="346" y="0"/>
                  <a:pt x="346" y="0"/>
                </a:cubicBezTo>
                <a:lnTo>
                  <a:pt x="0" y="0"/>
                </a:lnTo>
                <a:close/>
                <a:moveTo>
                  <a:pt x="115" y="113"/>
                </a:moveTo>
                <a:cubicBezTo>
                  <a:pt x="126" y="103"/>
                  <a:pt x="136" y="93"/>
                  <a:pt x="147" y="85"/>
                </a:cubicBezTo>
                <a:cubicBezTo>
                  <a:pt x="147" y="187"/>
                  <a:pt x="147" y="187"/>
                  <a:pt x="147" y="187"/>
                </a:cubicBezTo>
                <a:cubicBezTo>
                  <a:pt x="94" y="240"/>
                  <a:pt x="94" y="240"/>
                  <a:pt x="94" y="240"/>
                </a:cubicBezTo>
                <a:cubicBezTo>
                  <a:pt x="94" y="136"/>
                  <a:pt x="94" y="136"/>
                  <a:pt x="94" y="136"/>
                </a:cubicBezTo>
                <a:cubicBezTo>
                  <a:pt x="101" y="129"/>
                  <a:pt x="108" y="121"/>
                  <a:pt x="115" y="113"/>
                </a:cubicBezTo>
                <a:close/>
                <a:moveTo>
                  <a:pt x="318" y="16"/>
                </a:moveTo>
                <a:cubicBezTo>
                  <a:pt x="230" y="104"/>
                  <a:pt x="230" y="104"/>
                  <a:pt x="230" y="10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67" y="25"/>
                  <a:pt x="299" y="19"/>
                  <a:pt x="318" y="16"/>
                </a:cubicBezTo>
                <a:close/>
                <a:moveTo>
                  <a:pt x="216" y="119"/>
                </a:moveTo>
                <a:cubicBezTo>
                  <a:pt x="162" y="172"/>
                  <a:pt x="162" y="172"/>
                  <a:pt x="162" y="172"/>
                </a:cubicBezTo>
                <a:cubicBezTo>
                  <a:pt x="162" y="74"/>
                  <a:pt x="162" y="74"/>
                  <a:pt x="162" y="74"/>
                </a:cubicBezTo>
                <a:cubicBezTo>
                  <a:pt x="180" y="62"/>
                  <a:pt x="198" y="53"/>
                  <a:pt x="216" y="45"/>
                </a:cubicBezTo>
                <a:lnTo>
                  <a:pt x="216" y="119"/>
                </a:lnTo>
                <a:close/>
                <a:moveTo>
                  <a:pt x="79" y="255"/>
                </a:moveTo>
                <a:cubicBezTo>
                  <a:pt x="17" y="318"/>
                  <a:pt x="17" y="318"/>
                  <a:pt x="17" y="318"/>
                </a:cubicBezTo>
                <a:cubicBezTo>
                  <a:pt x="21" y="285"/>
                  <a:pt x="36" y="218"/>
                  <a:pt x="79" y="156"/>
                </a:cubicBezTo>
                <a:lnTo>
                  <a:pt x="79" y="255"/>
                </a:lnTo>
                <a:close/>
                <a:moveTo>
                  <a:pt x="90" y="266"/>
                </a:moveTo>
                <a:cubicBezTo>
                  <a:pt x="191" y="266"/>
                  <a:pt x="191" y="266"/>
                  <a:pt x="191" y="266"/>
                </a:cubicBezTo>
                <a:cubicBezTo>
                  <a:pt x="127" y="311"/>
                  <a:pt x="59" y="325"/>
                  <a:pt x="26" y="329"/>
                </a:cubicBezTo>
                <a:lnTo>
                  <a:pt x="90" y="266"/>
                </a:lnTo>
                <a:close/>
                <a:moveTo>
                  <a:pt x="210" y="251"/>
                </a:moveTo>
                <a:cubicBezTo>
                  <a:pt x="105" y="251"/>
                  <a:pt x="105" y="251"/>
                  <a:pt x="105" y="251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261" y="198"/>
                  <a:pt x="261" y="198"/>
                  <a:pt x="261" y="198"/>
                </a:cubicBezTo>
                <a:cubicBezTo>
                  <a:pt x="252" y="209"/>
                  <a:pt x="242" y="221"/>
                  <a:pt x="231" y="232"/>
                </a:cubicBezTo>
                <a:cubicBezTo>
                  <a:pt x="224" y="239"/>
                  <a:pt x="217" y="245"/>
                  <a:pt x="210" y="251"/>
                </a:cubicBezTo>
                <a:close/>
                <a:moveTo>
                  <a:pt x="271" y="183"/>
                </a:moveTo>
                <a:cubicBezTo>
                  <a:pt x="173" y="183"/>
                  <a:pt x="173" y="183"/>
                  <a:pt x="173" y="183"/>
                </a:cubicBezTo>
                <a:cubicBezTo>
                  <a:pt x="226" y="130"/>
                  <a:pt x="226" y="130"/>
                  <a:pt x="226" y="130"/>
                </a:cubicBezTo>
                <a:cubicBezTo>
                  <a:pt x="300" y="130"/>
                  <a:pt x="300" y="130"/>
                  <a:pt x="300" y="130"/>
                </a:cubicBezTo>
                <a:cubicBezTo>
                  <a:pt x="293" y="147"/>
                  <a:pt x="283" y="165"/>
                  <a:pt x="271" y="183"/>
                </a:cubicBezTo>
                <a:close/>
                <a:moveTo>
                  <a:pt x="306" y="115"/>
                </a:moveTo>
                <a:cubicBezTo>
                  <a:pt x="241" y="115"/>
                  <a:pt x="241" y="115"/>
                  <a:pt x="241" y="115"/>
                </a:cubicBezTo>
                <a:cubicBezTo>
                  <a:pt x="330" y="26"/>
                  <a:pt x="330" y="26"/>
                  <a:pt x="330" y="26"/>
                </a:cubicBezTo>
                <a:cubicBezTo>
                  <a:pt x="327" y="45"/>
                  <a:pt x="321" y="78"/>
                  <a:pt x="306" y="115"/>
                </a:cubicBezTo>
                <a:close/>
                <a:moveTo>
                  <a:pt x="256" y="14"/>
                </a:moveTo>
                <a:cubicBezTo>
                  <a:pt x="211" y="28"/>
                  <a:pt x="154" y="53"/>
                  <a:pt x="105" y="103"/>
                </a:cubicBezTo>
                <a:cubicBezTo>
                  <a:pt x="96" y="112"/>
                  <a:pt x="88" y="121"/>
                  <a:pt x="80" y="130"/>
                </a:cubicBezTo>
                <a:cubicBezTo>
                  <a:pt x="79" y="130"/>
                  <a:pt x="79" y="130"/>
                  <a:pt x="79" y="130"/>
                </a:cubicBezTo>
                <a:cubicBezTo>
                  <a:pt x="79" y="131"/>
                  <a:pt x="79" y="131"/>
                  <a:pt x="79" y="131"/>
                </a:cubicBezTo>
                <a:cubicBezTo>
                  <a:pt x="45" y="174"/>
                  <a:pt x="26" y="219"/>
                  <a:pt x="15" y="257"/>
                </a:cubicBezTo>
                <a:cubicBezTo>
                  <a:pt x="15" y="14"/>
                  <a:pt x="15" y="14"/>
                  <a:pt x="15" y="14"/>
                </a:cubicBezTo>
                <a:lnTo>
                  <a:pt x="256" y="14"/>
                </a:lnTo>
                <a:close/>
                <a:moveTo>
                  <a:pt x="90" y="331"/>
                </a:moveTo>
                <a:cubicBezTo>
                  <a:pt x="136" y="317"/>
                  <a:pt x="192" y="292"/>
                  <a:pt x="242" y="242"/>
                </a:cubicBezTo>
                <a:cubicBezTo>
                  <a:pt x="292" y="192"/>
                  <a:pt x="318" y="134"/>
                  <a:pt x="331" y="88"/>
                </a:cubicBezTo>
                <a:cubicBezTo>
                  <a:pt x="331" y="331"/>
                  <a:pt x="331" y="331"/>
                  <a:pt x="331" y="331"/>
                </a:cubicBezTo>
                <a:lnTo>
                  <a:pt x="90" y="3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376DED-8731-2641-ADFC-346ACBE281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427666" y="1845471"/>
            <a:ext cx="579579" cy="628324"/>
          </a:xfrm>
          <a:custGeom>
            <a:avLst/>
            <a:gdLst>
              <a:gd name="T0" fmla="*/ 0 w 346"/>
              <a:gd name="T1" fmla="*/ 0 h 346"/>
              <a:gd name="T2" fmla="*/ 0 w 346"/>
              <a:gd name="T3" fmla="*/ 346 h 346"/>
              <a:gd name="T4" fmla="*/ 346 w 346"/>
              <a:gd name="T5" fmla="*/ 346 h 346"/>
              <a:gd name="T6" fmla="*/ 346 w 346"/>
              <a:gd name="T7" fmla="*/ 0 h 346"/>
              <a:gd name="T8" fmla="*/ 0 w 346"/>
              <a:gd name="T9" fmla="*/ 0 h 346"/>
              <a:gd name="T10" fmla="*/ 115 w 346"/>
              <a:gd name="T11" fmla="*/ 113 h 346"/>
              <a:gd name="T12" fmla="*/ 147 w 346"/>
              <a:gd name="T13" fmla="*/ 85 h 346"/>
              <a:gd name="T14" fmla="*/ 147 w 346"/>
              <a:gd name="T15" fmla="*/ 187 h 346"/>
              <a:gd name="T16" fmla="*/ 94 w 346"/>
              <a:gd name="T17" fmla="*/ 240 h 346"/>
              <a:gd name="T18" fmla="*/ 94 w 346"/>
              <a:gd name="T19" fmla="*/ 136 h 346"/>
              <a:gd name="T20" fmla="*/ 115 w 346"/>
              <a:gd name="T21" fmla="*/ 113 h 346"/>
              <a:gd name="T22" fmla="*/ 318 w 346"/>
              <a:gd name="T23" fmla="*/ 16 h 346"/>
              <a:gd name="T24" fmla="*/ 230 w 346"/>
              <a:gd name="T25" fmla="*/ 104 h 346"/>
              <a:gd name="T26" fmla="*/ 230 w 346"/>
              <a:gd name="T27" fmla="*/ 39 h 346"/>
              <a:gd name="T28" fmla="*/ 318 w 346"/>
              <a:gd name="T29" fmla="*/ 16 h 346"/>
              <a:gd name="T30" fmla="*/ 216 w 346"/>
              <a:gd name="T31" fmla="*/ 119 h 346"/>
              <a:gd name="T32" fmla="*/ 162 w 346"/>
              <a:gd name="T33" fmla="*/ 172 h 346"/>
              <a:gd name="T34" fmla="*/ 162 w 346"/>
              <a:gd name="T35" fmla="*/ 74 h 346"/>
              <a:gd name="T36" fmla="*/ 216 w 346"/>
              <a:gd name="T37" fmla="*/ 45 h 346"/>
              <a:gd name="T38" fmla="*/ 216 w 346"/>
              <a:gd name="T39" fmla="*/ 119 h 346"/>
              <a:gd name="T40" fmla="*/ 79 w 346"/>
              <a:gd name="T41" fmla="*/ 255 h 346"/>
              <a:gd name="T42" fmla="*/ 17 w 346"/>
              <a:gd name="T43" fmla="*/ 318 h 346"/>
              <a:gd name="T44" fmla="*/ 79 w 346"/>
              <a:gd name="T45" fmla="*/ 156 h 346"/>
              <a:gd name="T46" fmla="*/ 79 w 346"/>
              <a:gd name="T47" fmla="*/ 255 h 346"/>
              <a:gd name="T48" fmla="*/ 90 w 346"/>
              <a:gd name="T49" fmla="*/ 266 h 346"/>
              <a:gd name="T50" fmla="*/ 191 w 346"/>
              <a:gd name="T51" fmla="*/ 266 h 346"/>
              <a:gd name="T52" fmla="*/ 26 w 346"/>
              <a:gd name="T53" fmla="*/ 329 h 346"/>
              <a:gd name="T54" fmla="*/ 90 w 346"/>
              <a:gd name="T55" fmla="*/ 266 h 346"/>
              <a:gd name="T56" fmla="*/ 210 w 346"/>
              <a:gd name="T57" fmla="*/ 251 h 346"/>
              <a:gd name="T58" fmla="*/ 105 w 346"/>
              <a:gd name="T59" fmla="*/ 251 h 346"/>
              <a:gd name="T60" fmla="*/ 158 w 346"/>
              <a:gd name="T61" fmla="*/ 198 h 346"/>
              <a:gd name="T62" fmla="*/ 261 w 346"/>
              <a:gd name="T63" fmla="*/ 198 h 346"/>
              <a:gd name="T64" fmla="*/ 231 w 346"/>
              <a:gd name="T65" fmla="*/ 232 h 346"/>
              <a:gd name="T66" fmla="*/ 210 w 346"/>
              <a:gd name="T67" fmla="*/ 251 h 346"/>
              <a:gd name="T68" fmla="*/ 271 w 346"/>
              <a:gd name="T69" fmla="*/ 183 h 346"/>
              <a:gd name="T70" fmla="*/ 173 w 346"/>
              <a:gd name="T71" fmla="*/ 183 h 346"/>
              <a:gd name="T72" fmla="*/ 226 w 346"/>
              <a:gd name="T73" fmla="*/ 130 h 346"/>
              <a:gd name="T74" fmla="*/ 300 w 346"/>
              <a:gd name="T75" fmla="*/ 130 h 346"/>
              <a:gd name="T76" fmla="*/ 271 w 346"/>
              <a:gd name="T77" fmla="*/ 183 h 346"/>
              <a:gd name="T78" fmla="*/ 306 w 346"/>
              <a:gd name="T79" fmla="*/ 115 h 346"/>
              <a:gd name="T80" fmla="*/ 241 w 346"/>
              <a:gd name="T81" fmla="*/ 115 h 346"/>
              <a:gd name="T82" fmla="*/ 330 w 346"/>
              <a:gd name="T83" fmla="*/ 26 h 346"/>
              <a:gd name="T84" fmla="*/ 306 w 346"/>
              <a:gd name="T85" fmla="*/ 115 h 346"/>
              <a:gd name="T86" fmla="*/ 256 w 346"/>
              <a:gd name="T87" fmla="*/ 14 h 346"/>
              <a:gd name="T88" fmla="*/ 105 w 346"/>
              <a:gd name="T89" fmla="*/ 103 h 346"/>
              <a:gd name="T90" fmla="*/ 80 w 346"/>
              <a:gd name="T91" fmla="*/ 130 h 346"/>
              <a:gd name="T92" fmla="*/ 79 w 346"/>
              <a:gd name="T93" fmla="*/ 130 h 346"/>
              <a:gd name="T94" fmla="*/ 79 w 346"/>
              <a:gd name="T95" fmla="*/ 131 h 346"/>
              <a:gd name="T96" fmla="*/ 15 w 346"/>
              <a:gd name="T97" fmla="*/ 257 h 346"/>
              <a:gd name="T98" fmla="*/ 15 w 346"/>
              <a:gd name="T99" fmla="*/ 14 h 346"/>
              <a:gd name="T100" fmla="*/ 256 w 346"/>
              <a:gd name="T101" fmla="*/ 14 h 346"/>
              <a:gd name="T102" fmla="*/ 90 w 346"/>
              <a:gd name="T103" fmla="*/ 331 h 346"/>
              <a:gd name="T104" fmla="*/ 242 w 346"/>
              <a:gd name="T105" fmla="*/ 242 h 346"/>
              <a:gd name="T106" fmla="*/ 331 w 346"/>
              <a:gd name="T107" fmla="*/ 88 h 346"/>
              <a:gd name="T108" fmla="*/ 331 w 346"/>
              <a:gd name="T109" fmla="*/ 331 h 346"/>
              <a:gd name="T110" fmla="*/ 90 w 346"/>
              <a:gd name="T111" fmla="*/ 33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6" h="346">
                <a:moveTo>
                  <a:pt x="0" y="0"/>
                </a:moveTo>
                <a:cubicBezTo>
                  <a:pt x="0" y="346"/>
                  <a:pt x="0" y="346"/>
                  <a:pt x="0" y="346"/>
                </a:cubicBezTo>
                <a:cubicBezTo>
                  <a:pt x="346" y="346"/>
                  <a:pt x="346" y="346"/>
                  <a:pt x="346" y="346"/>
                </a:cubicBezTo>
                <a:cubicBezTo>
                  <a:pt x="346" y="0"/>
                  <a:pt x="346" y="0"/>
                  <a:pt x="346" y="0"/>
                </a:cubicBezTo>
                <a:lnTo>
                  <a:pt x="0" y="0"/>
                </a:lnTo>
                <a:close/>
                <a:moveTo>
                  <a:pt x="115" y="113"/>
                </a:moveTo>
                <a:cubicBezTo>
                  <a:pt x="126" y="103"/>
                  <a:pt x="136" y="93"/>
                  <a:pt x="147" y="85"/>
                </a:cubicBezTo>
                <a:cubicBezTo>
                  <a:pt x="147" y="187"/>
                  <a:pt x="147" y="187"/>
                  <a:pt x="147" y="187"/>
                </a:cubicBezTo>
                <a:cubicBezTo>
                  <a:pt x="94" y="240"/>
                  <a:pt x="94" y="240"/>
                  <a:pt x="94" y="240"/>
                </a:cubicBezTo>
                <a:cubicBezTo>
                  <a:pt x="94" y="136"/>
                  <a:pt x="94" y="136"/>
                  <a:pt x="94" y="136"/>
                </a:cubicBezTo>
                <a:cubicBezTo>
                  <a:pt x="101" y="129"/>
                  <a:pt x="108" y="121"/>
                  <a:pt x="115" y="113"/>
                </a:cubicBezTo>
                <a:close/>
                <a:moveTo>
                  <a:pt x="318" y="16"/>
                </a:moveTo>
                <a:cubicBezTo>
                  <a:pt x="230" y="104"/>
                  <a:pt x="230" y="104"/>
                  <a:pt x="230" y="10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67" y="25"/>
                  <a:pt x="299" y="19"/>
                  <a:pt x="318" y="16"/>
                </a:cubicBezTo>
                <a:close/>
                <a:moveTo>
                  <a:pt x="216" y="119"/>
                </a:moveTo>
                <a:cubicBezTo>
                  <a:pt x="162" y="172"/>
                  <a:pt x="162" y="172"/>
                  <a:pt x="162" y="172"/>
                </a:cubicBezTo>
                <a:cubicBezTo>
                  <a:pt x="162" y="74"/>
                  <a:pt x="162" y="74"/>
                  <a:pt x="162" y="74"/>
                </a:cubicBezTo>
                <a:cubicBezTo>
                  <a:pt x="180" y="62"/>
                  <a:pt x="198" y="53"/>
                  <a:pt x="216" y="45"/>
                </a:cubicBezTo>
                <a:lnTo>
                  <a:pt x="216" y="119"/>
                </a:lnTo>
                <a:close/>
                <a:moveTo>
                  <a:pt x="79" y="255"/>
                </a:moveTo>
                <a:cubicBezTo>
                  <a:pt x="17" y="318"/>
                  <a:pt x="17" y="318"/>
                  <a:pt x="17" y="318"/>
                </a:cubicBezTo>
                <a:cubicBezTo>
                  <a:pt x="21" y="285"/>
                  <a:pt x="36" y="218"/>
                  <a:pt x="79" y="156"/>
                </a:cubicBezTo>
                <a:lnTo>
                  <a:pt x="79" y="255"/>
                </a:lnTo>
                <a:close/>
                <a:moveTo>
                  <a:pt x="90" y="266"/>
                </a:moveTo>
                <a:cubicBezTo>
                  <a:pt x="191" y="266"/>
                  <a:pt x="191" y="266"/>
                  <a:pt x="191" y="266"/>
                </a:cubicBezTo>
                <a:cubicBezTo>
                  <a:pt x="127" y="311"/>
                  <a:pt x="59" y="325"/>
                  <a:pt x="26" y="329"/>
                </a:cubicBezTo>
                <a:lnTo>
                  <a:pt x="90" y="266"/>
                </a:lnTo>
                <a:close/>
                <a:moveTo>
                  <a:pt x="210" y="251"/>
                </a:moveTo>
                <a:cubicBezTo>
                  <a:pt x="105" y="251"/>
                  <a:pt x="105" y="251"/>
                  <a:pt x="105" y="251"/>
                </a:cubicBezTo>
                <a:cubicBezTo>
                  <a:pt x="158" y="198"/>
                  <a:pt x="158" y="198"/>
                  <a:pt x="158" y="198"/>
                </a:cubicBezTo>
                <a:cubicBezTo>
                  <a:pt x="261" y="198"/>
                  <a:pt x="261" y="198"/>
                  <a:pt x="261" y="198"/>
                </a:cubicBezTo>
                <a:cubicBezTo>
                  <a:pt x="252" y="209"/>
                  <a:pt x="242" y="221"/>
                  <a:pt x="231" y="232"/>
                </a:cubicBezTo>
                <a:cubicBezTo>
                  <a:pt x="224" y="239"/>
                  <a:pt x="217" y="245"/>
                  <a:pt x="210" y="251"/>
                </a:cubicBezTo>
                <a:close/>
                <a:moveTo>
                  <a:pt x="271" y="183"/>
                </a:moveTo>
                <a:cubicBezTo>
                  <a:pt x="173" y="183"/>
                  <a:pt x="173" y="183"/>
                  <a:pt x="173" y="183"/>
                </a:cubicBezTo>
                <a:cubicBezTo>
                  <a:pt x="226" y="130"/>
                  <a:pt x="226" y="130"/>
                  <a:pt x="226" y="130"/>
                </a:cubicBezTo>
                <a:cubicBezTo>
                  <a:pt x="300" y="130"/>
                  <a:pt x="300" y="130"/>
                  <a:pt x="300" y="130"/>
                </a:cubicBezTo>
                <a:cubicBezTo>
                  <a:pt x="293" y="147"/>
                  <a:pt x="283" y="165"/>
                  <a:pt x="271" y="183"/>
                </a:cubicBezTo>
                <a:close/>
                <a:moveTo>
                  <a:pt x="306" y="115"/>
                </a:moveTo>
                <a:cubicBezTo>
                  <a:pt x="241" y="115"/>
                  <a:pt x="241" y="115"/>
                  <a:pt x="241" y="115"/>
                </a:cubicBezTo>
                <a:cubicBezTo>
                  <a:pt x="330" y="26"/>
                  <a:pt x="330" y="26"/>
                  <a:pt x="330" y="26"/>
                </a:cubicBezTo>
                <a:cubicBezTo>
                  <a:pt x="327" y="45"/>
                  <a:pt x="321" y="78"/>
                  <a:pt x="306" y="115"/>
                </a:cubicBezTo>
                <a:close/>
                <a:moveTo>
                  <a:pt x="256" y="14"/>
                </a:moveTo>
                <a:cubicBezTo>
                  <a:pt x="211" y="28"/>
                  <a:pt x="154" y="53"/>
                  <a:pt x="105" y="103"/>
                </a:cubicBezTo>
                <a:cubicBezTo>
                  <a:pt x="96" y="112"/>
                  <a:pt x="88" y="121"/>
                  <a:pt x="80" y="130"/>
                </a:cubicBezTo>
                <a:cubicBezTo>
                  <a:pt x="79" y="130"/>
                  <a:pt x="79" y="130"/>
                  <a:pt x="79" y="130"/>
                </a:cubicBezTo>
                <a:cubicBezTo>
                  <a:pt x="79" y="131"/>
                  <a:pt x="79" y="131"/>
                  <a:pt x="79" y="131"/>
                </a:cubicBezTo>
                <a:cubicBezTo>
                  <a:pt x="45" y="174"/>
                  <a:pt x="26" y="219"/>
                  <a:pt x="15" y="257"/>
                </a:cubicBezTo>
                <a:cubicBezTo>
                  <a:pt x="15" y="14"/>
                  <a:pt x="15" y="14"/>
                  <a:pt x="15" y="14"/>
                </a:cubicBezTo>
                <a:lnTo>
                  <a:pt x="256" y="14"/>
                </a:lnTo>
                <a:close/>
                <a:moveTo>
                  <a:pt x="90" y="331"/>
                </a:moveTo>
                <a:cubicBezTo>
                  <a:pt x="136" y="317"/>
                  <a:pt x="192" y="292"/>
                  <a:pt x="242" y="242"/>
                </a:cubicBezTo>
                <a:cubicBezTo>
                  <a:pt x="292" y="192"/>
                  <a:pt x="318" y="134"/>
                  <a:pt x="331" y="88"/>
                </a:cubicBezTo>
                <a:cubicBezTo>
                  <a:pt x="331" y="331"/>
                  <a:pt x="331" y="331"/>
                  <a:pt x="331" y="331"/>
                </a:cubicBezTo>
                <a:lnTo>
                  <a:pt x="90" y="33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Inhaltsplatzhalter 13">
            <a:extLst>
              <a:ext uri="{FF2B5EF4-FFF2-40B4-BE49-F238E27FC236}">
                <a16:creationId xmlns:a16="http://schemas.microsoft.com/office/drawing/2014/main" id="{C0FBD237-8970-4942-B575-2CECFA47BEE0}"/>
              </a:ext>
            </a:extLst>
          </p:cNvPr>
          <p:cNvSpPr txBox="1">
            <a:spLocks/>
          </p:cNvSpPr>
          <p:nvPr/>
        </p:nvSpPr>
        <p:spPr>
          <a:xfrm>
            <a:off x="1852047" y="2912524"/>
            <a:ext cx="3329553" cy="33474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HelveticaNeue LT 45 Light" panose="020B0403020202020204" pitchFamily="34" charset="0"/>
              <a:buChar char="•"/>
              <a:defRPr sz="24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95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619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tabLst/>
              <a:defRPr sz="16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Anmeldung</a:t>
            </a:r>
            <a:endParaRPr lang="de-DE" sz="18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Zentral über lions.de/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Für alle: Lions oder nicht, Jung oder alt, mit oder ohne Handicap; weltweit 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Teilnahmegebühr:</a:t>
            </a:r>
          </a:p>
          <a:p>
            <a:pPr marL="4635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10€/5</a:t>
            </a: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€ Erwachsene /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Kinder und Leos</a:t>
            </a:r>
            <a:b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zzgl. Transaktionsgebühr</a:t>
            </a:r>
          </a:p>
          <a:p>
            <a:pPr marL="4635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Jede/r wählt „sein“ Projekt 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20" name="Inhaltsplatzhalter 13">
            <a:extLst>
              <a:ext uri="{FF2B5EF4-FFF2-40B4-BE49-F238E27FC236}">
                <a16:creationId xmlns:a16="http://schemas.microsoft.com/office/drawing/2014/main" id="{1AB4C320-145D-8C42-9F51-9CCCD6668619}"/>
              </a:ext>
            </a:extLst>
          </p:cNvPr>
          <p:cNvSpPr txBox="1">
            <a:spLocks/>
          </p:cNvSpPr>
          <p:nvPr/>
        </p:nvSpPr>
        <p:spPr>
          <a:xfrm>
            <a:off x="5095725" y="2920483"/>
            <a:ext cx="2247452" cy="3109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HelveticaNeue LT 45 Light" panose="020B0403020202020204" pitchFamily="34" charset="0"/>
              <a:buChar char="•"/>
              <a:defRPr sz="24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95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619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tabLst/>
              <a:defRPr sz="16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Auswahl</a:t>
            </a:r>
            <a:endParaRPr lang="de-DE" sz="1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500 m Schwimmen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1 km Rollstuhl fahren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5 km Joggen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10 km Walken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20 km Rad fahren</a:t>
            </a:r>
          </a:p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Sonstiges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6F689B9A-ACC4-634D-942C-A4D6480F51BD}"/>
              </a:ext>
            </a:extLst>
          </p:cNvPr>
          <p:cNvSpPr txBox="1">
            <a:spLocks/>
          </p:cNvSpPr>
          <p:nvPr/>
        </p:nvSpPr>
        <p:spPr>
          <a:xfrm>
            <a:off x="7181636" y="2884571"/>
            <a:ext cx="2648402" cy="3109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HelveticaNeue LT 45 Light" panose="020B0403020202020204" pitchFamily="34" charset="0"/>
              <a:buChar char="•"/>
              <a:defRPr sz="24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95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619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tabLst/>
              <a:defRPr sz="16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Bezahlung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Direkt auf der Webseite</a:t>
            </a:r>
          </a:p>
          <a:p>
            <a:pPr>
              <a:buClr>
                <a:schemeClr val="tx1"/>
              </a:buClr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Weitere Spenden möglich (SDL Spendenkonto)</a:t>
            </a:r>
          </a:p>
          <a:p>
            <a:pPr>
              <a:buClr>
                <a:schemeClr val="tx1"/>
              </a:buClr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Zahlungsverkehr durch Race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Für ein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auszuwähl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-endes Umweltprojekt 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22" name="Inhaltsplatzhalter 13">
            <a:extLst>
              <a:ext uri="{FF2B5EF4-FFF2-40B4-BE49-F238E27FC236}">
                <a16:creationId xmlns:a16="http://schemas.microsoft.com/office/drawing/2014/main" id="{2271668B-AC48-8345-B493-5C385A59695A}"/>
              </a:ext>
            </a:extLst>
          </p:cNvPr>
          <p:cNvSpPr txBox="1">
            <a:spLocks/>
          </p:cNvSpPr>
          <p:nvPr/>
        </p:nvSpPr>
        <p:spPr>
          <a:xfrm>
            <a:off x="9618867" y="2912524"/>
            <a:ext cx="2538790" cy="3109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HelveticaNeue LT 45 Light" panose="020B0403020202020204" pitchFamily="34" charset="0"/>
              <a:buChar char="•"/>
              <a:defRPr sz="24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95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619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-"/>
              <a:tabLst/>
              <a:defRPr sz="16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Zeitraum und Ort </a:t>
            </a:r>
            <a:endParaRPr lang="de-DE" sz="18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6"/>
              </a:buClr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Wann? Zwischen 1.4. und 31.5.2023</a:t>
            </a:r>
          </a:p>
          <a:p>
            <a:pPr>
              <a:buClr>
                <a:schemeClr val="accent6"/>
              </a:buClr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Wo? Egal, dort wo es passt!</a:t>
            </a:r>
          </a:p>
          <a:p>
            <a:pPr>
              <a:buClr>
                <a:schemeClr val="accent6"/>
              </a:buClr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Alleine oder gemein-sam in einer Gruppe</a:t>
            </a:r>
          </a:p>
          <a:p>
            <a:pPr>
              <a:buClr>
                <a:schemeClr val="accent6"/>
              </a:buClr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Keine Kontrolle der Zeit und Kilometer</a:t>
            </a:r>
          </a:p>
          <a:p>
            <a:pPr marL="0" indent="0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54922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393576" y="2164489"/>
            <a:ext cx="9510782" cy="414666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Finanzierung ausgewählter Klimaschutzprojekte durch Lions/Leos</a:t>
            </a:r>
            <a:br>
              <a:rPr lang="de-DE" sz="2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e-DE" sz="2400" b="1" dirty="0">
                <a:solidFill>
                  <a:schemeClr val="bg2">
                    <a:lumMod val="50000"/>
                  </a:schemeClr>
                </a:solidFill>
              </a:rPr>
              <a:t>				plus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Gesundheitsförderung durch Bewegung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Belebung des Clublebens durch gemeinsame Aktion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Vernetzung mit Lions-Diabetes-, Senioren- u. Jugendprogrammen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Positive PR durch Teilnahme von Schulklassen oder Firmenteams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Einladung internationaler Lions, Leos, Clubs und Distrikte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029000" y="495179"/>
            <a:ext cx="8618221" cy="97192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rgbClr val="00338D"/>
                </a:solidFill>
              </a:rPr>
              <a:t>Der Move, der gut(es) tut!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1DF4049-0D21-174D-8192-8E4EC03F0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944" y="5865945"/>
            <a:ext cx="844971" cy="7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60040845-111A-F945-8474-8AAFB5C5EB6B}"/>
              </a:ext>
            </a:extLst>
          </p:cNvPr>
          <p:cNvSpPr/>
          <p:nvPr/>
        </p:nvSpPr>
        <p:spPr>
          <a:xfrm rot="16200000" flipV="1">
            <a:off x="-1468331" y="1468333"/>
            <a:ext cx="6858001" cy="3921337"/>
          </a:xfrm>
          <a:custGeom>
            <a:avLst/>
            <a:gdLst>
              <a:gd name="connsiteX0" fmla="*/ 6858001 w 6858001"/>
              <a:gd name="connsiteY0" fmla="*/ 3921337 h 3921337"/>
              <a:gd name="connsiteX1" fmla="*/ 6858001 w 6858001"/>
              <a:gd name="connsiteY1" fmla="*/ 1273387 h 3921337"/>
              <a:gd name="connsiteX2" fmla="*/ 6858000 w 6858001"/>
              <a:gd name="connsiteY2" fmla="*/ 1273387 h 3921337"/>
              <a:gd name="connsiteX3" fmla="*/ 6858000 w 6858001"/>
              <a:gd name="connsiteY3" fmla="*/ 0 h 3921337"/>
              <a:gd name="connsiteX4" fmla="*/ 0 w 6858001"/>
              <a:gd name="connsiteY4" fmla="*/ 922089 h 3921337"/>
              <a:gd name="connsiteX5" fmla="*/ 0 w 6858001"/>
              <a:gd name="connsiteY5" fmla="*/ 1978237 h 3921337"/>
              <a:gd name="connsiteX6" fmla="*/ 3 w 6858001"/>
              <a:gd name="connsiteY6" fmla="*/ 1978237 h 3921337"/>
              <a:gd name="connsiteX7" fmla="*/ 3 w 6858001"/>
              <a:gd name="connsiteY7" fmla="*/ 3921337 h 392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1" h="3921337">
                <a:moveTo>
                  <a:pt x="6858001" y="3921337"/>
                </a:moveTo>
                <a:lnTo>
                  <a:pt x="6858001" y="1273387"/>
                </a:lnTo>
                <a:lnTo>
                  <a:pt x="6858000" y="1273387"/>
                </a:lnTo>
                <a:lnTo>
                  <a:pt x="6858000" y="0"/>
                </a:lnTo>
                <a:lnTo>
                  <a:pt x="0" y="922089"/>
                </a:lnTo>
                <a:lnTo>
                  <a:pt x="0" y="1978237"/>
                </a:lnTo>
                <a:lnTo>
                  <a:pt x="3" y="1978237"/>
                </a:lnTo>
                <a:lnTo>
                  <a:pt x="3" y="39213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5661" y="1461710"/>
            <a:ext cx="6365761" cy="126584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Clubbeschluss für eine Sammelanmeldung für alle Mitglieder (10,- </a:t>
            </a:r>
            <a:r>
              <a:rPr lang="de-DE" sz="20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p.P</a:t>
            </a:r>
            <a:r>
              <a:rPr lang="de-DE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Bezahlung vom Clubkonto. Club-Wanderung oder Radtour mit anschließender Einkehr.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1832" y="1194802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5ADD365A-4846-E44E-A707-B9535D16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869E170-E8D8-6149-AC76-2D9009A7D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944" y="5865945"/>
            <a:ext cx="844971" cy="788056"/>
          </a:xfrm>
          <a:prstGeom prst="rect">
            <a:avLst/>
          </a:prstGeom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698B6A33-54FC-41A7-A34C-8A1AAB63DDDD}"/>
              </a:ext>
            </a:extLst>
          </p:cNvPr>
          <p:cNvSpPr>
            <a:spLocks noEditPoints="1"/>
          </p:cNvSpPr>
          <p:nvPr/>
        </p:nvSpPr>
        <p:spPr bwMode="auto">
          <a:xfrm>
            <a:off x="3966146" y="1637456"/>
            <a:ext cx="1276481" cy="1265849"/>
          </a:xfrm>
          <a:custGeom>
            <a:avLst/>
            <a:gdLst>
              <a:gd name="T0" fmla="*/ 323 w 660"/>
              <a:gd name="T1" fmla="*/ 53 h 692"/>
              <a:gd name="T2" fmla="*/ 260 w 660"/>
              <a:gd name="T3" fmla="*/ 9 h 692"/>
              <a:gd name="T4" fmla="*/ 203 w 660"/>
              <a:gd name="T5" fmla="*/ 51 h 692"/>
              <a:gd name="T6" fmla="*/ 151 w 660"/>
              <a:gd name="T7" fmla="*/ 108 h 692"/>
              <a:gd name="T8" fmla="*/ 67 w 660"/>
              <a:gd name="T9" fmla="*/ 131 h 692"/>
              <a:gd name="T10" fmla="*/ 82 w 660"/>
              <a:gd name="T11" fmla="*/ 210 h 692"/>
              <a:gd name="T12" fmla="*/ 13 w 660"/>
              <a:gd name="T13" fmla="*/ 238 h 692"/>
              <a:gd name="T14" fmla="*/ 34 w 660"/>
              <a:gd name="T15" fmla="*/ 316 h 692"/>
              <a:gd name="T16" fmla="*/ 42 w 660"/>
              <a:gd name="T17" fmla="*/ 397 h 692"/>
              <a:gd name="T18" fmla="*/ 24 w 660"/>
              <a:gd name="T19" fmla="*/ 448 h 692"/>
              <a:gd name="T20" fmla="*/ 76 w 660"/>
              <a:gd name="T21" fmla="*/ 475 h 692"/>
              <a:gd name="T22" fmla="*/ 68 w 660"/>
              <a:gd name="T23" fmla="*/ 553 h 692"/>
              <a:gd name="T24" fmla="*/ 116 w 660"/>
              <a:gd name="T25" fmla="*/ 592 h 692"/>
              <a:gd name="T26" fmla="*/ 167 w 660"/>
              <a:gd name="T27" fmla="*/ 583 h 692"/>
              <a:gd name="T28" fmla="*/ 208 w 660"/>
              <a:gd name="T29" fmla="*/ 652 h 692"/>
              <a:gd name="T30" fmla="*/ 264 w 660"/>
              <a:gd name="T31" fmla="*/ 673 h 692"/>
              <a:gd name="T32" fmla="*/ 333 w 660"/>
              <a:gd name="T33" fmla="*/ 641 h 692"/>
              <a:gd name="T34" fmla="*/ 414 w 660"/>
              <a:gd name="T35" fmla="*/ 683 h 692"/>
              <a:gd name="T36" fmla="*/ 449 w 660"/>
              <a:gd name="T37" fmla="*/ 610 h 692"/>
              <a:gd name="T38" fmla="*/ 498 w 660"/>
              <a:gd name="T39" fmla="*/ 601 h 692"/>
              <a:gd name="T40" fmla="*/ 561 w 660"/>
              <a:gd name="T41" fmla="*/ 598 h 692"/>
              <a:gd name="T42" fmla="*/ 559 w 660"/>
              <a:gd name="T43" fmla="*/ 517 h 692"/>
              <a:gd name="T44" fmla="*/ 604 w 660"/>
              <a:gd name="T45" fmla="*/ 473 h 692"/>
              <a:gd name="T46" fmla="*/ 652 w 660"/>
              <a:gd name="T47" fmla="*/ 435 h 692"/>
              <a:gd name="T48" fmla="*/ 610 w 660"/>
              <a:gd name="T49" fmla="*/ 367 h 692"/>
              <a:gd name="T50" fmla="*/ 655 w 660"/>
              <a:gd name="T51" fmla="*/ 301 h 692"/>
              <a:gd name="T52" fmla="*/ 610 w 660"/>
              <a:gd name="T53" fmla="*/ 217 h 692"/>
              <a:gd name="T54" fmla="*/ 553 w 660"/>
              <a:gd name="T55" fmla="*/ 161 h 692"/>
              <a:gd name="T56" fmla="*/ 532 w 660"/>
              <a:gd name="T57" fmla="*/ 69 h 692"/>
              <a:gd name="T58" fmla="*/ 458 w 660"/>
              <a:gd name="T59" fmla="*/ 83 h 692"/>
              <a:gd name="T60" fmla="*/ 431 w 660"/>
              <a:gd name="T61" fmla="*/ 14 h 692"/>
              <a:gd name="T62" fmla="*/ 341 w 660"/>
              <a:gd name="T63" fmla="*/ 111 h 692"/>
              <a:gd name="T64" fmla="*/ 426 w 660"/>
              <a:gd name="T65" fmla="*/ 134 h 692"/>
              <a:gd name="T66" fmla="*/ 455 w 660"/>
              <a:gd name="T67" fmla="*/ 152 h 692"/>
              <a:gd name="T68" fmla="*/ 487 w 660"/>
              <a:gd name="T69" fmla="*/ 180 h 692"/>
              <a:gd name="T70" fmla="*/ 504 w 660"/>
              <a:gd name="T71" fmla="*/ 198 h 692"/>
              <a:gd name="T72" fmla="*/ 532 w 660"/>
              <a:gd name="T73" fmla="*/ 244 h 692"/>
              <a:gd name="T74" fmla="*/ 543 w 660"/>
              <a:gd name="T75" fmla="*/ 274 h 692"/>
              <a:gd name="T76" fmla="*/ 549 w 660"/>
              <a:gd name="T77" fmla="*/ 298 h 692"/>
              <a:gd name="T78" fmla="*/ 552 w 660"/>
              <a:gd name="T79" fmla="*/ 313 h 692"/>
              <a:gd name="T80" fmla="*/ 553 w 660"/>
              <a:gd name="T81" fmla="*/ 358 h 692"/>
              <a:gd name="T82" fmla="*/ 549 w 660"/>
              <a:gd name="T83" fmla="*/ 393 h 692"/>
              <a:gd name="T84" fmla="*/ 544 w 660"/>
              <a:gd name="T85" fmla="*/ 415 h 692"/>
              <a:gd name="T86" fmla="*/ 516 w 660"/>
              <a:gd name="T87" fmla="*/ 476 h 692"/>
              <a:gd name="T88" fmla="*/ 502 w 660"/>
              <a:gd name="T89" fmla="*/ 494 h 692"/>
              <a:gd name="T90" fmla="*/ 417 w 660"/>
              <a:gd name="T91" fmla="*/ 562 h 692"/>
              <a:gd name="T92" fmla="*/ 330 w 660"/>
              <a:gd name="T93" fmla="*/ 581 h 692"/>
              <a:gd name="T94" fmla="*/ 242 w 660"/>
              <a:gd name="T95" fmla="*/ 562 h 692"/>
              <a:gd name="T96" fmla="*/ 187 w 660"/>
              <a:gd name="T97" fmla="*/ 527 h 692"/>
              <a:gd name="T98" fmla="*/ 157 w 660"/>
              <a:gd name="T99" fmla="*/ 494 h 692"/>
              <a:gd name="T100" fmla="*/ 124 w 660"/>
              <a:gd name="T101" fmla="*/ 438 h 692"/>
              <a:gd name="T102" fmla="*/ 113 w 660"/>
              <a:gd name="T103" fmla="*/ 405 h 692"/>
              <a:gd name="T104" fmla="*/ 109 w 660"/>
              <a:gd name="T105" fmla="*/ 382 h 692"/>
              <a:gd name="T106" fmla="*/ 106 w 660"/>
              <a:gd name="T107" fmla="*/ 358 h 692"/>
              <a:gd name="T108" fmla="*/ 107 w 660"/>
              <a:gd name="T109" fmla="*/ 322 h 692"/>
              <a:gd name="T110" fmla="*/ 113 w 660"/>
              <a:gd name="T111" fmla="*/ 288 h 692"/>
              <a:gd name="T112" fmla="*/ 121 w 660"/>
              <a:gd name="T113" fmla="*/ 261 h 692"/>
              <a:gd name="T114" fmla="*/ 128 w 660"/>
              <a:gd name="T115" fmla="*/ 243 h 692"/>
              <a:gd name="T116" fmla="*/ 148 w 660"/>
              <a:gd name="T117" fmla="*/ 210 h 692"/>
              <a:gd name="T118" fmla="*/ 164 w 660"/>
              <a:gd name="T119" fmla="*/ 188 h 692"/>
              <a:gd name="T120" fmla="*/ 253 w 660"/>
              <a:gd name="T121" fmla="*/ 125 h 692"/>
              <a:gd name="T122" fmla="*/ 330 w 660"/>
              <a:gd name="T123" fmla="*/ 111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0" h="692">
                <a:moveTo>
                  <a:pt x="375" y="0"/>
                </a:moveTo>
                <a:lnTo>
                  <a:pt x="374" y="6"/>
                </a:lnTo>
                <a:lnTo>
                  <a:pt x="371" y="17"/>
                </a:lnTo>
                <a:lnTo>
                  <a:pt x="366" y="26"/>
                </a:lnTo>
                <a:lnTo>
                  <a:pt x="359" y="35"/>
                </a:lnTo>
                <a:lnTo>
                  <a:pt x="351" y="42"/>
                </a:lnTo>
                <a:lnTo>
                  <a:pt x="342" y="47"/>
                </a:lnTo>
                <a:lnTo>
                  <a:pt x="333" y="51"/>
                </a:lnTo>
                <a:lnTo>
                  <a:pt x="323" y="53"/>
                </a:lnTo>
                <a:lnTo>
                  <a:pt x="317" y="54"/>
                </a:lnTo>
                <a:lnTo>
                  <a:pt x="311" y="53"/>
                </a:lnTo>
                <a:lnTo>
                  <a:pt x="302" y="51"/>
                </a:lnTo>
                <a:lnTo>
                  <a:pt x="291" y="48"/>
                </a:lnTo>
                <a:lnTo>
                  <a:pt x="284" y="42"/>
                </a:lnTo>
                <a:lnTo>
                  <a:pt x="276" y="36"/>
                </a:lnTo>
                <a:lnTo>
                  <a:pt x="269" y="29"/>
                </a:lnTo>
                <a:lnTo>
                  <a:pt x="264" y="20"/>
                </a:lnTo>
                <a:lnTo>
                  <a:pt x="260" y="9"/>
                </a:lnTo>
                <a:lnTo>
                  <a:pt x="260" y="5"/>
                </a:lnTo>
                <a:lnTo>
                  <a:pt x="251" y="6"/>
                </a:lnTo>
                <a:lnTo>
                  <a:pt x="236" y="11"/>
                </a:lnTo>
                <a:lnTo>
                  <a:pt x="221" y="15"/>
                </a:lnTo>
                <a:lnTo>
                  <a:pt x="206" y="21"/>
                </a:lnTo>
                <a:lnTo>
                  <a:pt x="200" y="24"/>
                </a:lnTo>
                <a:lnTo>
                  <a:pt x="202" y="30"/>
                </a:lnTo>
                <a:lnTo>
                  <a:pt x="203" y="41"/>
                </a:lnTo>
                <a:lnTo>
                  <a:pt x="203" y="51"/>
                </a:lnTo>
                <a:lnTo>
                  <a:pt x="202" y="62"/>
                </a:lnTo>
                <a:lnTo>
                  <a:pt x="199" y="72"/>
                </a:lnTo>
                <a:lnTo>
                  <a:pt x="194" y="81"/>
                </a:lnTo>
                <a:lnTo>
                  <a:pt x="187" y="90"/>
                </a:lnTo>
                <a:lnTo>
                  <a:pt x="179" y="98"/>
                </a:lnTo>
                <a:lnTo>
                  <a:pt x="175" y="101"/>
                </a:lnTo>
                <a:lnTo>
                  <a:pt x="170" y="102"/>
                </a:lnTo>
                <a:lnTo>
                  <a:pt x="161" y="107"/>
                </a:lnTo>
                <a:lnTo>
                  <a:pt x="151" y="108"/>
                </a:lnTo>
                <a:lnTo>
                  <a:pt x="142" y="108"/>
                </a:lnTo>
                <a:lnTo>
                  <a:pt x="131" y="107"/>
                </a:lnTo>
                <a:lnTo>
                  <a:pt x="122" y="104"/>
                </a:lnTo>
                <a:lnTo>
                  <a:pt x="115" y="99"/>
                </a:lnTo>
                <a:lnTo>
                  <a:pt x="107" y="93"/>
                </a:lnTo>
                <a:lnTo>
                  <a:pt x="103" y="90"/>
                </a:lnTo>
                <a:lnTo>
                  <a:pt x="94" y="99"/>
                </a:lnTo>
                <a:lnTo>
                  <a:pt x="76" y="120"/>
                </a:lnTo>
                <a:lnTo>
                  <a:pt x="67" y="131"/>
                </a:lnTo>
                <a:lnTo>
                  <a:pt x="71" y="135"/>
                </a:lnTo>
                <a:lnTo>
                  <a:pt x="79" y="143"/>
                </a:lnTo>
                <a:lnTo>
                  <a:pt x="85" y="152"/>
                </a:lnTo>
                <a:lnTo>
                  <a:pt x="88" y="162"/>
                </a:lnTo>
                <a:lnTo>
                  <a:pt x="89" y="173"/>
                </a:lnTo>
                <a:lnTo>
                  <a:pt x="89" y="183"/>
                </a:lnTo>
                <a:lnTo>
                  <a:pt x="88" y="195"/>
                </a:lnTo>
                <a:lnTo>
                  <a:pt x="85" y="205"/>
                </a:lnTo>
                <a:lnTo>
                  <a:pt x="82" y="210"/>
                </a:lnTo>
                <a:lnTo>
                  <a:pt x="79" y="214"/>
                </a:lnTo>
                <a:lnTo>
                  <a:pt x="73" y="223"/>
                </a:lnTo>
                <a:lnTo>
                  <a:pt x="65" y="229"/>
                </a:lnTo>
                <a:lnTo>
                  <a:pt x="56" y="235"/>
                </a:lnTo>
                <a:lnTo>
                  <a:pt x="47" y="238"/>
                </a:lnTo>
                <a:lnTo>
                  <a:pt x="39" y="241"/>
                </a:lnTo>
                <a:lnTo>
                  <a:pt x="28" y="241"/>
                </a:lnTo>
                <a:lnTo>
                  <a:pt x="18" y="240"/>
                </a:lnTo>
                <a:lnTo>
                  <a:pt x="13" y="238"/>
                </a:lnTo>
                <a:lnTo>
                  <a:pt x="12" y="246"/>
                </a:lnTo>
                <a:lnTo>
                  <a:pt x="7" y="261"/>
                </a:lnTo>
                <a:lnTo>
                  <a:pt x="4" y="276"/>
                </a:lnTo>
                <a:lnTo>
                  <a:pt x="1" y="292"/>
                </a:lnTo>
                <a:lnTo>
                  <a:pt x="0" y="300"/>
                </a:lnTo>
                <a:lnTo>
                  <a:pt x="6" y="301"/>
                </a:lnTo>
                <a:lnTo>
                  <a:pt x="16" y="304"/>
                </a:lnTo>
                <a:lnTo>
                  <a:pt x="25" y="309"/>
                </a:lnTo>
                <a:lnTo>
                  <a:pt x="34" y="316"/>
                </a:lnTo>
                <a:lnTo>
                  <a:pt x="42" y="324"/>
                </a:lnTo>
                <a:lnTo>
                  <a:pt x="46" y="334"/>
                </a:lnTo>
                <a:lnTo>
                  <a:pt x="50" y="343"/>
                </a:lnTo>
                <a:lnTo>
                  <a:pt x="52" y="355"/>
                </a:lnTo>
                <a:lnTo>
                  <a:pt x="52" y="361"/>
                </a:lnTo>
                <a:lnTo>
                  <a:pt x="52" y="367"/>
                </a:lnTo>
                <a:lnTo>
                  <a:pt x="50" y="378"/>
                </a:lnTo>
                <a:lnTo>
                  <a:pt x="47" y="388"/>
                </a:lnTo>
                <a:lnTo>
                  <a:pt x="42" y="397"/>
                </a:lnTo>
                <a:lnTo>
                  <a:pt x="36" y="405"/>
                </a:lnTo>
                <a:lnTo>
                  <a:pt x="28" y="412"/>
                </a:lnTo>
                <a:lnTo>
                  <a:pt x="19" y="417"/>
                </a:lnTo>
                <a:lnTo>
                  <a:pt x="10" y="421"/>
                </a:lnTo>
                <a:lnTo>
                  <a:pt x="4" y="421"/>
                </a:lnTo>
                <a:lnTo>
                  <a:pt x="9" y="436"/>
                </a:lnTo>
                <a:lnTo>
                  <a:pt x="12" y="449"/>
                </a:lnTo>
                <a:lnTo>
                  <a:pt x="16" y="449"/>
                </a:lnTo>
                <a:lnTo>
                  <a:pt x="24" y="448"/>
                </a:lnTo>
                <a:lnTo>
                  <a:pt x="28" y="448"/>
                </a:lnTo>
                <a:lnTo>
                  <a:pt x="31" y="448"/>
                </a:lnTo>
                <a:lnTo>
                  <a:pt x="39" y="449"/>
                </a:lnTo>
                <a:lnTo>
                  <a:pt x="46" y="451"/>
                </a:lnTo>
                <a:lnTo>
                  <a:pt x="53" y="454"/>
                </a:lnTo>
                <a:lnTo>
                  <a:pt x="59" y="458"/>
                </a:lnTo>
                <a:lnTo>
                  <a:pt x="65" y="463"/>
                </a:lnTo>
                <a:lnTo>
                  <a:pt x="71" y="469"/>
                </a:lnTo>
                <a:lnTo>
                  <a:pt x="76" y="475"/>
                </a:lnTo>
                <a:lnTo>
                  <a:pt x="77" y="478"/>
                </a:lnTo>
                <a:lnTo>
                  <a:pt x="80" y="484"/>
                </a:lnTo>
                <a:lnTo>
                  <a:pt x="83" y="494"/>
                </a:lnTo>
                <a:lnTo>
                  <a:pt x="85" y="505"/>
                </a:lnTo>
                <a:lnTo>
                  <a:pt x="85" y="515"/>
                </a:lnTo>
                <a:lnTo>
                  <a:pt x="83" y="526"/>
                </a:lnTo>
                <a:lnTo>
                  <a:pt x="80" y="536"/>
                </a:lnTo>
                <a:lnTo>
                  <a:pt x="74" y="545"/>
                </a:lnTo>
                <a:lnTo>
                  <a:pt x="68" y="553"/>
                </a:lnTo>
                <a:lnTo>
                  <a:pt x="64" y="557"/>
                </a:lnTo>
                <a:lnTo>
                  <a:pt x="68" y="563"/>
                </a:lnTo>
                <a:lnTo>
                  <a:pt x="79" y="575"/>
                </a:lnTo>
                <a:lnTo>
                  <a:pt x="88" y="586"/>
                </a:lnTo>
                <a:lnTo>
                  <a:pt x="98" y="598"/>
                </a:lnTo>
                <a:lnTo>
                  <a:pt x="104" y="602"/>
                </a:lnTo>
                <a:lnTo>
                  <a:pt x="106" y="601"/>
                </a:lnTo>
                <a:lnTo>
                  <a:pt x="110" y="595"/>
                </a:lnTo>
                <a:lnTo>
                  <a:pt x="116" y="592"/>
                </a:lnTo>
                <a:lnTo>
                  <a:pt x="121" y="587"/>
                </a:lnTo>
                <a:lnTo>
                  <a:pt x="127" y="584"/>
                </a:lnTo>
                <a:lnTo>
                  <a:pt x="133" y="583"/>
                </a:lnTo>
                <a:lnTo>
                  <a:pt x="139" y="581"/>
                </a:lnTo>
                <a:lnTo>
                  <a:pt x="145" y="580"/>
                </a:lnTo>
                <a:lnTo>
                  <a:pt x="148" y="580"/>
                </a:lnTo>
                <a:lnTo>
                  <a:pt x="152" y="580"/>
                </a:lnTo>
                <a:lnTo>
                  <a:pt x="160" y="581"/>
                </a:lnTo>
                <a:lnTo>
                  <a:pt x="167" y="583"/>
                </a:lnTo>
                <a:lnTo>
                  <a:pt x="175" y="586"/>
                </a:lnTo>
                <a:lnTo>
                  <a:pt x="179" y="589"/>
                </a:lnTo>
                <a:lnTo>
                  <a:pt x="184" y="592"/>
                </a:lnTo>
                <a:lnTo>
                  <a:pt x="193" y="599"/>
                </a:lnTo>
                <a:lnTo>
                  <a:pt x="199" y="608"/>
                </a:lnTo>
                <a:lnTo>
                  <a:pt x="205" y="619"/>
                </a:lnTo>
                <a:lnTo>
                  <a:pt x="208" y="629"/>
                </a:lnTo>
                <a:lnTo>
                  <a:pt x="209" y="641"/>
                </a:lnTo>
                <a:lnTo>
                  <a:pt x="208" y="652"/>
                </a:lnTo>
                <a:lnTo>
                  <a:pt x="205" y="664"/>
                </a:lnTo>
                <a:lnTo>
                  <a:pt x="203" y="668"/>
                </a:lnTo>
                <a:lnTo>
                  <a:pt x="209" y="671"/>
                </a:lnTo>
                <a:lnTo>
                  <a:pt x="224" y="677"/>
                </a:lnTo>
                <a:lnTo>
                  <a:pt x="238" y="682"/>
                </a:lnTo>
                <a:lnTo>
                  <a:pt x="253" y="686"/>
                </a:lnTo>
                <a:lnTo>
                  <a:pt x="260" y="687"/>
                </a:lnTo>
                <a:lnTo>
                  <a:pt x="260" y="682"/>
                </a:lnTo>
                <a:lnTo>
                  <a:pt x="264" y="673"/>
                </a:lnTo>
                <a:lnTo>
                  <a:pt x="269" y="664"/>
                </a:lnTo>
                <a:lnTo>
                  <a:pt x="276" y="656"/>
                </a:lnTo>
                <a:lnTo>
                  <a:pt x="284" y="649"/>
                </a:lnTo>
                <a:lnTo>
                  <a:pt x="291" y="644"/>
                </a:lnTo>
                <a:lnTo>
                  <a:pt x="302" y="640"/>
                </a:lnTo>
                <a:lnTo>
                  <a:pt x="311" y="638"/>
                </a:lnTo>
                <a:lnTo>
                  <a:pt x="317" y="638"/>
                </a:lnTo>
                <a:lnTo>
                  <a:pt x="323" y="638"/>
                </a:lnTo>
                <a:lnTo>
                  <a:pt x="333" y="641"/>
                </a:lnTo>
                <a:lnTo>
                  <a:pt x="342" y="644"/>
                </a:lnTo>
                <a:lnTo>
                  <a:pt x="351" y="650"/>
                </a:lnTo>
                <a:lnTo>
                  <a:pt x="359" y="658"/>
                </a:lnTo>
                <a:lnTo>
                  <a:pt x="366" y="667"/>
                </a:lnTo>
                <a:lnTo>
                  <a:pt x="371" y="676"/>
                </a:lnTo>
                <a:lnTo>
                  <a:pt x="374" y="686"/>
                </a:lnTo>
                <a:lnTo>
                  <a:pt x="375" y="692"/>
                </a:lnTo>
                <a:lnTo>
                  <a:pt x="389" y="689"/>
                </a:lnTo>
                <a:lnTo>
                  <a:pt x="414" y="683"/>
                </a:lnTo>
                <a:lnTo>
                  <a:pt x="428" y="680"/>
                </a:lnTo>
                <a:lnTo>
                  <a:pt x="426" y="674"/>
                </a:lnTo>
                <a:lnTo>
                  <a:pt x="425" y="664"/>
                </a:lnTo>
                <a:lnTo>
                  <a:pt x="425" y="653"/>
                </a:lnTo>
                <a:lnTo>
                  <a:pt x="426" y="644"/>
                </a:lnTo>
                <a:lnTo>
                  <a:pt x="429" y="634"/>
                </a:lnTo>
                <a:lnTo>
                  <a:pt x="435" y="625"/>
                </a:lnTo>
                <a:lnTo>
                  <a:pt x="441" y="617"/>
                </a:lnTo>
                <a:lnTo>
                  <a:pt x="449" y="610"/>
                </a:lnTo>
                <a:lnTo>
                  <a:pt x="453" y="607"/>
                </a:lnTo>
                <a:lnTo>
                  <a:pt x="456" y="605"/>
                </a:lnTo>
                <a:lnTo>
                  <a:pt x="464" y="602"/>
                </a:lnTo>
                <a:lnTo>
                  <a:pt x="471" y="599"/>
                </a:lnTo>
                <a:lnTo>
                  <a:pt x="477" y="599"/>
                </a:lnTo>
                <a:lnTo>
                  <a:pt x="481" y="599"/>
                </a:lnTo>
                <a:lnTo>
                  <a:pt x="484" y="599"/>
                </a:lnTo>
                <a:lnTo>
                  <a:pt x="492" y="599"/>
                </a:lnTo>
                <a:lnTo>
                  <a:pt x="498" y="601"/>
                </a:lnTo>
                <a:lnTo>
                  <a:pt x="505" y="604"/>
                </a:lnTo>
                <a:lnTo>
                  <a:pt x="511" y="607"/>
                </a:lnTo>
                <a:lnTo>
                  <a:pt x="517" y="611"/>
                </a:lnTo>
                <a:lnTo>
                  <a:pt x="523" y="616"/>
                </a:lnTo>
                <a:lnTo>
                  <a:pt x="528" y="622"/>
                </a:lnTo>
                <a:lnTo>
                  <a:pt x="531" y="625"/>
                </a:lnTo>
                <a:lnTo>
                  <a:pt x="537" y="619"/>
                </a:lnTo>
                <a:lnTo>
                  <a:pt x="549" y="608"/>
                </a:lnTo>
                <a:lnTo>
                  <a:pt x="561" y="598"/>
                </a:lnTo>
                <a:lnTo>
                  <a:pt x="571" y="586"/>
                </a:lnTo>
                <a:lnTo>
                  <a:pt x="577" y="580"/>
                </a:lnTo>
                <a:lnTo>
                  <a:pt x="573" y="575"/>
                </a:lnTo>
                <a:lnTo>
                  <a:pt x="567" y="568"/>
                </a:lnTo>
                <a:lnTo>
                  <a:pt x="562" y="559"/>
                </a:lnTo>
                <a:lnTo>
                  <a:pt x="559" y="548"/>
                </a:lnTo>
                <a:lnTo>
                  <a:pt x="558" y="538"/>
                </a:lnTo>
                <a:lnTo>
                  <a:pt x="558" y="527"/>
                </a:lnTo>
                <a:lnTo>
                  <a:pt x="559" y="517"/>
                </a:lnTo>
                <a:lnTo>
                  <a:pt x="562" y="508"/>
                </a:lnTo>
                <a:lnTo>
                  <a:pt x="565" y="502"/>
                </a:lnTo>
                <a:lnTo>
                  <a:pt x="567" y="499"/>
                </a:lnTo>
                <a:lnTo>
                  <a:pt x="573" y="493"/>
                </a:lnTo>
                <a:lnTo>
                  <a:pt x="577" y="487"/>
                </a:lnTo>
                <a:lnTo>
                  <a:pt x="583" y="482"/>
                </a:lnTo>
                <a:lnTo>
                  <a:pt x="591" y="478"/>
                </a:lnTo>
                <a:lnTo>
                  <a:pt x="597" y="475"/>
                </a:lnTo>
                <a:lnTo>
                  <a:pt x="604" y="473"/>
                </a:lnTo>
                <a:lnTo>
                  <a:pt x="612" y="472"/>
                </a:lnTo>
                <a:lnTo>
                  <a:pt x="615" y="472"/>
                </a:lnTo>
                <a:lnTo>
                  <a:pt x="618" y="472"/>
                </a:lnTo>
                <a:lnTo>
                  <a:pt x="624" y="472"/>
                </a:lnTo>
                <a:lnTo>
                  <a:pt x="630" y="473"/>
                </a:lnTo>
                <a:lnTo>
                  <a:pt x="636" y="475"/>
                </a:lnTo>
                <a:lnTo>
                  <a:pt x="639" y="476"/>
                </a:lnTo>
                <a:lnTo>
                  <a:pt x="643" y="463"/>
                </a:lnTo>
                <a:lnTo>
                  <a:pt x="652" y="435"/>
                </a:lnTo>
                <a:lnTo>
                  <a:pt x="655" y="421"/>
                </a:lnTo>
                <a:lnTo>
                  <a:pt x="651" y="420"/>
                </a:lnTo>
                <a:lnTo>
                  <a:pt x="642" y="415"/>
                </a:lnTo>
                <a:lnTo>
                  <a:pt x="633" y="411"/>
                </a:lnTo>
                <a:lnTo>
                  <a:pt x="627" y="403"/>
                </a:lnTo>
                <a:lnTo>
                  <a:pt x="621" y="396"/>
                </a:lnTo>
                <a:lnTo>
                  <a:pt x="616" y="387"/>
                </a:lnTo>
                <a:lnTo>
                  <a:pt x="612" y="378"/>
                </a:lnTo>
                <a:lnTo>
                  <a:pt x="610" y="367"/>
                </a:lnTo>
                <a:lnTo>
                  <a:pt x="610" y="361"/>
                </a:lnTo>
                <a:lnTo>
                  <a:pt x="610" y="355"/>
                </a:lnTo>
                <a:lnTo>
                  <a:pt x="613" y="345"/>
                </a:lnTo>
                <a:lnTo>
                  <a:pt x="616" y="334"/>
                </a:lnTo>
                <a:lnTo>
                  <a:pt x="622" y="325"/>
                </a:lnTo>
                <a:lnTo>
                  <a:pt x="628" y="318"/>
                </a:lnTo>
                <a:lnTo>
                  <a:pt x="636" y="310"/>
                </a:lnTo>
                <a:lnTo>
                  <a:pt x="645" y="306"/>
                </a:lnTo>
                <a:lnTo>
                  <a:pt x="655" y="301"/>
                </a:lnTo>
                <a:lnTo>
                  <a:pt x="660" y="300"/>
                </a:lnTo>
                <a:lnTo>
                  <a:pt x="658" y="289"/>
                </a:lnTo>
                <a:lnTo>
                  <a:pt x="654" y="265"/>
                </a:lnTo>
                <a:lnTo>
                  <a:pt x="648" y="243"/>
                </a:lnTo>
                <a:lnTo>
                  <a:pt x="642" y="222"/>
                </a:lnTo>
                <a:lnTo>
                  <a:pt x="637" y="211"/>
                </a:lnTo>
                <a:lnTo>
                  <a:pt x="631" y="213"/>
                </a:lnTo>
                <a:lnTo>
                  <a:pt x="621" y="216"/>
                </a:lnTo>
                <a:lnTo>
                  <a:pt x="610" y="217"/>
                </a:lnTo>
                <a:lnTo>
                  <a:pt x="600" y="216"/>
                </a:lnTo>
                <a:lnTo>
                  <a:pt x="589" y="213"/>
                </a:lnTo>
                <a:lnTo>
                  <a:pt x="580" y="207"/>
                </a:lnTo>
                <a:lnTo>
                  <a:pt x="571" y="201"/>
                </a:lnTo>
                <a:lnTo>
                  <a:pt x="564" y="192"/>
                </a:lnTo>
                <a:lnTo>
                  <a:pt x="561" y="186"/>
                </a:lnTo>
                <a:lnTo>
                  <a:pt x="558" y="182"/>
                </a:lnTo>
                <a:lnTo>
                  <a:pt x="555" y="171"/>
                </a:lnTo>
                <a:lnTo>
                  <a:pt x="553" y="161"/>
                </a:lnTo>
                <a:lnTo>
                  <a:pt x="553" y="150"/>
                </a:lnTo>
                <a:lnTo>
                  <a:pt x="555" y="140"/>
                </a:lnTo>
                <a:lnTo>
                  <a:pt x="558" y="129"/>
                </a:lnTo>
                <a:lnTo>
                  <a:pt x="564" y="120"/>
                </a:lnTo>
                <a:lnTo>
                  <a:pt x="570" y="113"/>
                </a:lnTo>
                <a:lnTo>
                  <a:pt x="574" y="108"/>
                </a:lnTo>
                <a:lnTo>
                  <a:pt x="564" y="98"/>
                </a:lnTo>
                <a:lnTo>
                  <a:pt x="543" y="78"/>
                </a:lnTo>
                <a:lnTo>
                  <a:pt x="532" y="69"/>
                </a:lnTo>
                <a:lnTo>
                  <a:pt x="528" y="72"/>
                </a:lnTo>
                <a:lnTo>
                  <a:pt x="520" y="80"/>
                </a:lnTo>
                <a:lnTo>
                  <a:pt x="511" y="84"/>
                </a:lnTo>
                <a:lnTo>
                  <a:pt x="502" y="89"/>
                </a:lnTo>
                <a:lnTo>
                  <a:pt x="492" y="90"/>
                </a:lnTo>
                <a:lnTo>
                  <a:pt x="483" y="90"/>
                </a:lnTo>
                <a:lnTo>
                  <a:pt x="473" y="89"/>
                </a:lnTo>
                <a:lnTo>
                  <a:pt x="462" y="84"/>
                </a:lnTo>
                <a:lnTo>
                  <a:pt x="458" y="83"/>
                </a:lnTo>
                <a:lnTo>
                  <a:pt x="453" y="80"/>
                </a:lnTo>
                <a:lnTo>
                  <a:pt x="446" y="72"/>
                </a:lnTo>
                <a:lnTo>
                  <a:pt x="440" y="65"/>
                </a:lnTo>
                <a:lnTo>
                  <a:pt x="435" y="57"/>
                </a:lnTo>
                <a:lnTo>
                  <a:pt x="431" y="48"/>
                </a:lnTo>
                <a:lnTo>
                  <a:pt x="429" y="38"/>
                </a:lnTo>
                <a:lnTo>
                  <a:pt x="429" y="29"/>
                </a:lnTo>
                <a:lnTo>
                  <a:pt x="429" y="18"/>
                </a:lnTo>
                <a:lnTo>
                  <a:pt x="431" y="14"/>
                </a:lnTo>
                <a:lnTo>
                  <a:pt x="423" y="11"/>
                </a:lnTo>
                <a:lnTo>
                  <a:pt x="410" y="8"/>
                </a:lnTo>
                <a:lnTo>
                  <a:pt x="396" y="3"/>
                </a:lnTo>
                <a:lnTo>
                  <a:pt x="383" y="2"/>
                </a:lnTo>
                <a:lnTo>
                  <a:pt x="375" y="0"/>
                </a:lnTo>
                <a:lnTo>
                  <a:pt x="375" y="0"/>
                </a:lnTo>
                <a:close/>
                <a:moveTo>
                  <a:pt x="330" y="111"/>
                </a:moveTo>
                <a:lnTo>
                  <a:pt x="335" y="111"/>
                </a:lnTo>
                <a:lnTo>
                  <a:pt x="341" y="111"/>
                </a:lnTo>
                <a:lnTo>
                  <a:pt x="353" y="113"/>
                </a:lnTo>
                <a:lnTo>
                  <a:pt x="375" y="116"/>
                </a:lnTo>
                <a:lnTo>
                  <a:pt x="386" y="119"/>
                </a:lnTo>
                <a:lnTo>
                  <a:pt x="392" y="120"/>
                </a:lnTo>
                <a:lnTo>
                  <a:pt x="396" y="122"/>
                </a:lnTo>
                <a:lnTo>
                  <a:pt x="407" y="125"/>
                </a:lnTo>
                <a:lnTo>
                  <a:pt x="417" y="129"/>
                </a:lnTo>
                <a:lnTo>
                  <a:pt x="422" y="132"/>
                </a:lnTo>
                <a:lnTo>
                  <a:pt x="426" y="134"/>
                </a:lnTo>
                <a:lnTo>
                  <a:pt x="429" y="135"/>
                </a:lnTo>
                <a:lnTo>
                  <a:pt x="432" y="137"/>
                </a:lnTo>
                <a:lnTo>
                  <a:pt x="432" y="137"/>
                </a:lnTo>
                <a:lnTo>
                  <a:pt x="432" y="137"/>
                </a:lnTo>
                <a:lnTo>
                  <a:pt x="435" y="140"/>
                </a:lnTo>
                <a:lnTo>
                  <a:pt x="440" y="141"/>
                </a:lnTo>
                <a:lnTo>
                  <a:pt x="443" y="143"/>
                </a:lnTo>
                <a:lnTo>
                  <a:pt x="446" y="146"/>
                </a:lnTo>
                <a:lnTo>
                  <a:pt x="455" y="152"/>
                </a:lnTo>
                <a:lnTo>
                  <a:pt x="464" y="158"/>
                </a:lnTo>
                <a:lnTo>
                  <a:pt x="467" y="161"/>
                </a:lnTo>
                <a:lnTo>
                  <a:pt x="470" y="164"/>
                </a:lnTo>
                <a:lnTo>
                  <a:pt x="473" y="165"/>
                </a:lnTo>
                <a:lnTo>
                  <a:pt x="474" y="167"/>
                </a:lnTo>
                <a:lnTo>
                  <a:pt x="477" y="168"/>
                </a:lnTo>
                <a:lnTo>
                  <a:pt x="478" y="171"/>
                </a:lnTo>
                <a:lnTo>
                  <a:pt x="483" y="176"/>
                </a:lnTo>
                <a:lnTo>
                  <a:pt x="487" y="180"/>
                </a:lnTo>
                <a:lnTo>
                  <a:pt x="490" y="183"/>
                </a:lnTo>
                <a:lnTo>
                  <a:pt x="493" y="186"/>
                </a:lnTo>
                <a:lnTo>
                  <a:pt x="493" y="186"/>
                </a:lnTo>
                <a:lnTo>
                  <a:pt x="495" y="188"/>
                </a:lnTo>
                <a:lnTo>
                  <a:pt x="496" y="189"/>
                </a:lnTo>
                <a:lnTo>
                  <a:pt x="499" y="194"/>
                </a:lnTo>
                <a:lnTo>
                  <a:pt x="502" y="196"/>
                </a:lnTo>
                <a:lnTo>
                  <a:pt x="504" y="198"/>
                </a:lnTo>
                <a:lnTo>
                  <a:pt x="504" y="198"/>
                </a:lnTo>
                <a:lnTo>
                  <a:pt x="507" y="202"/>
                </a:lnTo>
                <a:lnTo>
                  <a:pt x="510" y="205"/>
                </a:lnTo>
                <a:lnTo>
                  <a:pt x="513" y="210"/>
                </a:lnTo>
                <a:lnTo>
                  <a:pt x="514" y="214"/>
                </a:lnTo>
                <a:lnTo>
                  <a:pt x="519" y="220"/>
                </a:lnTo>
                <a:lnTo>
                  <a:pt x="523" y="226"/>
                </a:lnTo>
                <a:lnTo>
                  <a:pt x="525" y="231"/>
                </a:lnTo>
                <a:lnTo>
                  <a:pt x="526" y="234"/>
                </a:lnTo>
                <a:lnTo>
                  <a:pt x="532" y="244"/>
                </a:lnTo>
                <a:lnTo>
                  <a:pt x="537" y="255"/>
                </a:lnTo>
                <a:lnTo>
                  <a:pt x="538" y="259"/>
                </a:lnTo>
                <a:lnTo>
                  <a:pt x="540" y="264"/>
                </a:lnTo>
                <a:lnTo>
                  <a:pt x="540" y="264"/>
                </a:lnTo>
                <a:lnTo>
                  <a:pt x="540" y="265"/>
                </a:lnTo>
                <a:lnTo>
                  <a:pt x="541" y="268"/>
                </a:lnTo>
                <a:lnTo>
                  <a:pt x="543" y="273"/>
                </a:lnTo>
                <a:lnTo>
                  <a:pt x="543" y="274"/>
                </a:lnTo>
                <a:lnTo>
                  <a:pt x="543" y="274"/>
                </a:lnTo>
                <a:lnTo>
                  <a:pt x="544" y="276"/>
                </a:lnTo>
                <a:lnTo>
                  <a:pt x="544" y="277"/>
                </a:lnTo>
                <a:lnTo>
                  <a:pt x="546" y="282"/>
                </a:lnTo>
                <a:lnTo>
                  <a:pt x="546" y="286"/>
                </a:lnTo>
                <a:lnTo>
                  <a:pt x="547" y="288"/>
                </a:lnTo>
                <a:lnTo>
                  <a:pt x="547" y="289"/>
                </a:lnTo>
                <a:lnTo>
                  <a:pt x="547" y="292"/>
                </a:lnTo>
                <a:lnTo>
                  <a:pt x="549" y="295"/>
                </a:lnTo>
                <a:lnTo>
                  <a:pt x="549" y="298"/>
                </a:lnTo>
                <a:lnTo>
                  <a:pt x="550" y="303"/>
                </a:lnTo>
                <a:lnTo>
                  <a:pt x="550" y="303"/>
                </a:lnTo>
                <a:lnTo>
                  <a:pt x="550" y="303"/>
                </a:lnTo>
                <a:lnTo>
                  <a:pt x="550" y="303"/>
                </a:lnTo>
                <a:lnTo>
                  <a:pt x="550" y="304"/>
                </a:lnTo>
                <a:lnTo>
                  <a:pt x="550" y="307"/>
                </a:lnTo>
                <a:lnTo>
                  <a:pt x="552" y="312"/>
                </a:lnTo>
                <a:lnTo>
                  <a:pt x="552" y="313"/>
                </a:lnTo>
                <a:lnTo>
                  <a:pt x="552" y="313"/>
                </a:lnTo>
                <a:lnTo>
                  <a:pt x="552" y="315"/>
                </a:lnTo>
                <a:lnTo>
                  <a:pt x="552" y="315"/>
                </a:lnTo>
                <a:lnTo>
                  <a:pt x="552" y="319"/>
                </a:lnTo>
                <a:lnTo>
                  <a:pt x="553" y="324"/>
                </a:lnTo>
                <a:lnTo>
                  <a:pt x="553" y="328"/>
                </a:lnTo>
                <a:lnTo>
                  <a:pt x="553" y="334"/>
                </a:lnTo>
                <a:lnTo>
                  <a:pt x="553" y="340"/>
                </a:lnTo>
                <a:lnTo>
                  <a:pt x="553" y="346"/>
                </a:lnTo>
                <a:lnTo>
                  <a:pt x="553" y="358"/>
                </a:lnTo>
                <a:lnTo>
                  <a:pt x="553" y="370"/>
                </a:lnTo>
                <a:lnTo>
                  <a:pt x="553" y="370"/>
                </a:lnTo>
                <a:lnTo>
                  <a:pt x="552" y="376"/>
                </a:lnTo>
                <a:lnTo>
                  <a:pt x="552" y="382"/>
                </a:lnTo>
                <a:lnTo>
                  <a:pt x="552" y="382"/>
                </a:lnTo>
                <a:lnTo>
                  <a:pt x="550" y="388"/>
                </a:lnTo>
                <a:lnTo>
                  <a:pt x="549" y="393"/>
                </a:lnTo>
                <a:lnTo>
                  <a:pt x="549" y="393"/>
                </a:lnTo>
                <a:lnTo>
                  <a:pt x="549" y="393"/>
                </a:lnTo>
                <a:lnTo>
                  <a:pt x="549" y="396"/>
                </a:lnTo>
                <a:lnTo>
                  <a:pt x="549" y="399"/>
                </a:lnTo>
                <a:lnTo>
                  <a:pt x="547" y="402"/>
                </a:lnTo>
                <a:lnTo>
                  <a:pt x="547" y="405"/>
                </a:lnTo>
                <a:lnTo>
                  <a:pt x="547" y="405"/>
                </a:lnTo>
                <a:lnTo>
                  <a:pt x="547" y="405"/>
                </a:lnTo>
                <a:lnTo>
                  <a:pt x="546" y="411"/>
                </a:lnTo>
                <a:lnTo>
                  <a:pt x="544" y="415"/>
                </a:lnTo>
                <a:lnTo>
                  <a:pt x="544" y="415"/>
                </a:lnTo>
                <a:lnTo>
                  <a:pt x="544" y="417"/>
                </a:lnTo>
                <a:lnTo>
                  <a:pt x="540" y="427"/>
                </a:lnTo>
                <a:lnTo>
                  <a:pt x="537" y="438"/>
                </a:lnTo>
                <a:lnTo>
                  <a:pt x="532" y="448"/>
                </a:lnTo>
                <a:lnTo>
                  <a:pt x="526" y="458"/>
                </a:lnTo>
                <a:lnTo>
                  <a:pt x="526" y="458"/>
                </a:lnTo>
                <a:lnTo>
                  <a:pt x="526" y="458"/>
                </a:lnTo>
                <a:lnTo>
                  <a:pt x="522" y="467"/>
                </a:lnTo>
                <a:lnTo>
                  <a:pt x="516" y="476"/>
                </a:lnTo>
                <a:lnTo>
                  <a:pt x="516" y="476"/>
                </a:lnTo>
                <a:lnTo>
                  <a:pt x="516" y="476"/>
                </a:lnTo>
                <a:lnTo>
                  <a:pt x="513" y="482"/>
                </a:lnTo>
                <a:lnTo>
                  <a:pt x="510" y="485"/>
                </a:lnTo>
                <a:lnTo>
                  <a:pt x="510" y="487"/>
                </a:lnTo>
                <a:lnTo>
                  <a:pt x="510" y="487"/>
                </a:lnTo>
                <a:lnTo>
                  <a:pt x="505" y="491"/>
                </a:lnTo>
                <a:lnTo>
                  <a:pt x="502" y="494"/>
                </a:lnTo>
                <a:lnTo>
                  <a:pt x="502" y="494"/>
                </a:lnTo>
                <a:lnTo>
                  <a:pt x="502" y="496"/>
                </a:lnTo>
                <a:lnTo>
                  <a:pt x="496" y="503"/>
                </a:lnTo>
                <a:lnTo>
                  <a:pt x="480" y="520"/>
                </a:lnTo>
                <a:lnTo>
                  <a:pt x="473" y="527"/>
                </a:lnTo>
                <a:lnTo>
                  <a:pt x="464" y="533"/>
                </a:lnTo>
                <a:lnTo>
                  <a:pt x="446" y="547"/>
                </a:lnTo>
                <a:lnTo>
                  <a:pt x="437" y="553"/>
                </a:lnTo>
                <a:lnTo>
                  <a:pt x="426" y="557"/>
                </a:lnTo>
                <a:lnTo>
                  <a:pt x="417" y="562"/>
                </a:lnTo>
                <a:lnTo>
                  <a:pt x="407" y="566"/>
                </a:lnTo>
                <a:lnTo>
                  <a:pt x="396" y="571"/>
                </a:lnTo>
                <a:lnTo>
                  <a:pt x="392" y="572"/>
                </a:lnTo>
                <a:lnTo>
                  <a:pt x="386" y="574"/>
                </a:lnTo>
                <a:lnTo>
                  <a:pt x="375" y="577"/>
                </a:lnTo>
                <a:lnTo>
                  <a:pt x="353" y="580"/>
                </a:lnTo>
                <a:lnTo>
                  <a:pt x="341" y="580"/>
                </a:lnTo>
                <a:lnTo>
                  <a:pt x="335" y="581"/>
                </a:lnTo>
                <a:lnTo>
                  <a:pt x="330" y="581"/>
                </a:lnTo>
                <a:lnTo>
                  <a:pt x="324" y="581"/>
                </a:lnTo>
                <a:lnTo>
                  <a:pt x="318" y="580"/>
                </a:lnTo>
                <a:lnTo>
                  <a:pt x="306" y="580"/>
                </a:lnTo>
                <a:lnTo>
                  <a:pt x="284" y="577"/>
                </a:lnTo>
                <a:lnTo>
                  <a:pt x="273" y="574"/>
                </a:lnTo>
                <a:lnTo>
                  <a:pt x="269" y="572"/>
                </a:lnTo>
                <a:lnTo>
                  <a:pt x="263" y="571"/>
                </a:lnTo>
                <a:lnTo>
                  <a:pt x="253" y="566"/>
                </a:lnTo>
                <a:lnTo>
                  <a:pt x="242" y="562"/>
                </a:lnTo>
                <a:lnTo>
                  <a:pt x="233" y="557"/>
                </a:lnTo>
                <a:lnTo>
                  <a:pt x="223" y="553"/>
                </a:lnTo>
                <a:lnTo>
                  <a:pt x="218" y="550"/>
                </a:lnTo>
                <a:lnTo>
                  <a:pt x="214" y="547"/>
                </a:lnTo>
                <a:lnTo>
                  <a:pt x="209" y="544"/>
                </a:lnTo>
                <a:lnTo>
                  <a:pt x="205" y="541"/>
                </a:lnTo>
                <a:lnTo>
                  <a:pt x="200" y="538"/>
                </a:lnTo>
                <a:lnTo>
                  <a:pt x="196" y="533"/>
                </a:lnTo>
                <a:lnTo>
                  <a:pt x="187" y="527"/>
                </a:lnTo>
                <a:lnTo>
                  <a:pt x="179" y="520"/>
                </a:lnTo>
                <a:lnTo>
                  <a:pt x="175" y="515"/>
                </a:lnTo>
                <a:lnTo>
                  <a:pt x="172" y="512"/>
                </a:lnTo>
                <a:lnTo>
                  <a:pt x="167" y="508"/>
                </a:lnTo>
                <a:lnTo>
                  <a:pt x="164" y="503"/>
                </a:lnTo>
                <a:lnTo>
                  <a:pt x="164" y="503"/>
                </a:lnTo>
                <a:lnTo>
                  <a:pt x="164" y="503"/>
                </a:lnTo>
                <a:lnTo>
                  <a:pt x="161" y="499"/>
                </a:lnTo>
                <a:lnTo>
                  <a:pt x="157" y="494"/>
                </a:lnTo>
                <a:lnTo>
                  <a:pt x="154" y="491"/>
                </a:lnTo>
                <a:lnTo>
                  <a:pt x="151" y="485"/>
                </a:lnTo>
                <a:lnTo>
                  <a:pt x="148" y="482"/>
                </a:lnTo>
                <a:lnTo>
                  <a:pt x="143" y="476"/>
                </a:lnTo>
                <a:lnTo>
                  <a:pt x="139" y="467"/>
                </a:lnTo>
                <a:lnTo>
                  <a:pt x="133" y="458"/>
                </a:lnTo>
                <a:lnTo>
                  <a:pt x="128" y="448"/>
                </a:lnTo>
                <a:lnTo>
                  <a:pt x="124" y="438"/>
                </a:lnTo>
                <a:lnTo>
                  <a:pt x="124" y="438"/>
                </a:lnTo>
                <a:lnTo>
                  <a:pt x="124" y="438"/>
                </a:lnTo>
                <a:lnTo>
                  <a:pt x="121" y="432"/>
                </a:lnTo>
                <a:lnTo>
                  <a:pt x="119" y="427"/>
                </a:lnTo>
                <a:lnTo>
                  <a:pt x="119" y="427"/>
                </a:lnTo>
                <a:lnTo>
                  <a:pt x="119" y="427"/>
                </a:lnTo>
                <a:lnTo>
                  <a:pt x="118" y="421"/>
                </a:lnTo>
                <a:lnTo>
                  <a:pt x="116" y="415"/>
                </a:lnTo>
                <a:lnTo>
                  <a:pt x="115" y="411"/>
                </a:lnTo>
                <a:lnTo>
                  <a:pt x="113" y="405"/>
                </a:lnTo>
                <a:lnTo>
                  <a:pt x="113" y="405"/>
                </a:lnTo>
                <a:lnTo>
                  <a:pt x="113" y="405"/>
                </a:lnTo>
                <a:lnTo>
                  <a:pt x="112" y="399"/>
                </a:lnTo>
                <a:lnTo>
                  <a:pt x="110" y="394"/>
                </a:lnTo>
                <a:lnTo>
                  <a:pt x="110" y="393"/>
                </a:lnTo>
                <a:lnTo>
                  <a:pt x="110" y="391"/>
                </a:lnTo>
                <a:lnTo>
                  <a:pt x="109" y="388"/>
                </a:lnTo>
                <a:lnTo>
                  <a:pt x="109" y="384"/>
                </a:lnTo>
                <a:lnTo>
                  <a:pt x="109" y="382"/>
                </a:lnTo>
                <a:lnTo>
                  <a:pt x="109" y="381"/>
                </a:lnTo>
                <a:lnTo>
                  <a:pt x="109" y="381"/>
                </a:lnTo>
                <a:lnTo>
                  <a:pt x="109" y="381"/>
                </a:lnTo>
                <a:lnTo>
                  <a:pt x="107" y="375"/>
                </a:lnTo>
                <a:lnTo>
                  <a:pt x="107" y="370"/>
                </a:lnTo>
                <a:lnTo>
                  <a:pt x="107" y="370"/>
                </a:lnTo>
                <a:lnTo>
                  <a:pt x="107" y="369"/>
                </a:lnTo>
                <a:lnTo>
                  <a:pt x="106" y="364"/>
                </a:lnTo>
                <a:lnTo>
                  <a:pt x="106" y="358"/>
                </a:lnTo>
                <a:lnTo>
                  <a:pt x="106" y="358"/>
                </a:lnTo>
                <a:lnTo>
                  <a:pt x="106" y="358"/>
                </a:lnTo>
                <a:lnTo>
                  <a:pt x="106" y="352"/>
                </a:lnTo>
                <a:lnTo>
                  <a:pt x="106" y="346"/>
                </a:lnTo>
                <a:lnTo>
                  <a:pt x="106" y="340"/>
                </a:lnTo>
                <a:lnTo>
                  <a:pt x="106" y="334"/>
                </a:lnTo>
                <a:lnTo>
                  <a:pt x="106" y="328"/>
                </a:lnTo>
                <a:lnTo>
                  <a:pt x="107" y="322"/>
                </a:lnTo>
                <a:lnTo>
                  <a:pt x="107" y="322"/>
                </a:lnTo>
                <a:lnTo>
                  <a:pt x="107" y="316"/>
                </a:lnTo>
                <a:lnTo>
                  <a:pt x="109" y="310"/>
                </a:lnTo>
                <a:lnTo>
                  <a:pt x="109" y="310"/>
                </a:lnTo>
                <a:lnTo>
                  <a:pt x="109" y="304"/>
                </a:lnTo>
                <a:lnTo>
                  <a:pt x="110" y="298"/>
                </a:lnTo>
                <a:lnTo>
                  <a:pt x="110" y="298"/>
                </a:lnTo>
                <a:lnTo>
                  <a:pt x="110" y="298"/>
                </a:lnTo>
                <a:lnTo>
                  <a:pt x="112" y="292"/>
                </a:lnTo>
                <a:lnTo>
                  <a:pt x="113" y="288"/>
                </a:lnTo>
                <a:lnTo>
                  <a:pt x="113" y="288"/>
                </a:lnTo>
                <a:lnTo>
                  <a:pt x="113" y="288"/>
                </a:lnTo>
                <a:lnTo>
                  <a:pt x="115" y="282"/>
                </a:lnTo>
                <a:lnTo>
                  <a:pt x="116" y="276"/>
                </a:lnTo>
                <a:lnTo>
                  <a:pt x="116" y="276"/>
                </a:lnTo>
                <a:lnTo>
                  <a:pt x="116" y="276"/>
                </a:lnTo>
                <a:lnTo>
                  <a:pt x="118" y="270"/>
                </a:lnTo>
                <a:lnTo>
                  <a:pt x="119" y="265"/>
                </a:lnTo>
                <a:lnTo>
                  <a:pt x="121" y="261"/>
                </a:lnTo>
                <a:lnTo>
                  <a:pt x="122" y="256"/>
                </a:lnTo>
                <a:lnTo>
                  <a:pt x="122" y="256"/>
                </a:lnTo>
                <a:lnTo>
                  <a:pt x="122" y="256"/>
                </a:lnTo>
                <a:lnTo>
                  <a:pt x="124" y="255"/>
                </a:lnTo>
                <a:lnTo>
                  <a:pt x="124" y="252"/>
                </a:lnTo>
                <a:lnTo>
                  <a:pt x="125" y="249"/>
                </a:lnTo>
                <a:lnTo>
                  <a:pt x="127" y="246"/>
                </a:lnTo>
                <a:lnTo>
                  <a:pt x="128" y="244"/>
                </a:lnTo>
                <a:lnTo>
                  <a:pt x="128" y="243"/>
                </a:lnTo>
                <a:lnTo>
                  <a:pt x="130" y="238"/>
                </a:lnTo>
                <a:lnTo>
                  <a:pt x="133" y="234"/>
                </a:lnTo>
                <a:lnTo>
                  <a:pt x="133" y="234"/>
                </a:lnTo>
                <a:lnTo>
                  <a:pt x="133" y="234"/>
                </a:lnTo>
                <a:lnTo>
                  <a:pt x="136" y="229"/>
                </a:lnTo>
                <a:lnTo>
                  <a:pt x="139" y="225"/>
                </a:lnTo>
                <a:lnTo>
                  <a:pt x="140" y="219"/>
                </a:lnTo>
                <a:lnTo>
                  <a:pt x="143" y="214"/>
                </a:lnTo>
                <a:lnTo>
                  <a:pt x="148" y="210"/>
                </a:lnTo>
                <a:lnTo>
                  <a:pt x="151" y="205"/>
                </a:lnTo>
                <a:lnTo>
                  <a:pt x="151" y="205"/>
                </a:lnTo>
                <a:lnTo>
                  <a:pt x="151" y="205"/>
                </a:lnTo>
                <a:lnTo>
                  <a:pt x="154" y="201"/>
                </a:lnTo>
                <a:lnTo>
                  <a:pt x="157" y="196"/>
                </a:lnTo>
                <a:lnTo>
                  <a:pt x="157" y="196"/>
                </a:lnTo>
                <a:lnTo>
                  <a:pt x="157" y="196"/>
                </a:lnTo>
                <a:lnTo>
                  <a:pt x="161" y="192"/>
                </a:lnTo>
                <a:lnTo>
                  <a:pt x="164" y="188"/>
                </a:lnTo>
                <a:lnTo>
                  <a:pt x="170" y="182"/>
                </a:lnTo>
                <a:lnTo>
                  <a:pt x="181" y="170"/>
                </a:lnTo>
                <a:lnTo>
                  <a:pt x="187" y="165"/>
                </a:lnTo>
                <a:lnTo>
                  <a:pt x="196" y="158"/>
                </a:lnTo>
                <a:lnTo>
                  <a:pt x="214" y="146"/>
                </a:lnTo>
                <a:lnTo>
                  <a:pt x="223" y="140"/>
                </a:lnTo>
                <a:lnTo>
                  <a:pt x="233" y="134"/>
                </a:lnTo>
                <a:lnTo>
                  <a:pt x="242" y="129"/>
                </a:lnTo>
                <a:lnTo>
                  <a:pt x="253" y="125"/>
                </a:lnTo>
                <a:lnTo>
                  <a:pt x="263" y="122"/>
                </a:lnTo>
                <a:lnTo>
                  <a:pt x="269" y="120"/>
                </a:lnTo>
                <a:lnTo>
                  <a:pt x="273" y="119"/>
                </a:lnTo>
                <a:lnTo>
                  <a:pt x="284" y="116"/>
                </a:lnTo>
                <a:lnTo>
                  <a:pt x="306" y="113"/>
                </a:lnTo>
                <a:lnTo>
                  <a:pt x="318" y="111"/>
                </a:lnTo>
                <a:lnTo>
                  <a:pt x="324" y="111"/>
                </a:lnTo>
                <a:lnTo>
                  <a:pt x="330" y="111"/>
                </a:lnTo>
                <a:lnTo>
                  <a:pt x="330" y="1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114E388E-F81C-4AF5-8536-42EBDC345A25}"/>
              </a:ext>
            </a:extLst>
          </p:cNvPr>
          <p:cNvSpPr>
            <a:spLocks noEditPoints="1"/>
          </p:cNvSpPr>
          <p:nvPr/>
        </p:nvSpPr>
        <p:spPr bwMode="auto">
          <a:xfrm>
            <a:off x="3408042" y="4907559"/>
            <a:ext cx="1276481" cy="1265849"/>
          </a:xfrm>
          <a:custGeom>
            <a:avLst/>
            <a:gdLst>
              <a:gd name="T0" fmla="*/ 323 w 660"/>
              <a:gd name="T1" fmla="*/ 53 h 692"/>
              <a:gd name="T2" fmla="*/ 260 w 660"/>
              <a:gd name="T3" fmla="*/ 9 h 692"/>
              <a:gd name="T4" fmla="*/ 203 w 660"/>
              <a:gd name="T5" fmla="*/ 51 h 692"/>
              <a:gd name="T6" fmla="*/ 151 w 660"/>
              <a:gd name="T7" fmla="*/ 108 h 692"/>
              <a:gd name="T8" fmla="*/ 67 w 660"/>
              <a:gd name="T9" fmla="*/ 131 h 692"/>
              <a:gd name="T10" fmla="*/ 82 w 660"/>
              <a:gd name="T11" fmla="*/ 210 h 692"/>
              <a:gd name="T12" fmla="*/ 13 w 660"/>
              <a:gd name="T13" fmla="*/ 238 h 692"/>
              <a:gd name="T14" fmla="*/ 34 w 660"/>
              <a:gd name="T15" fmla="*/ 316 h 692"/>
              <a:gd name="T16" fmla="*/ 42 w 660"/>
              <a:gd name="T17" fmla="*/ 397 h 692"/>
              <a:gd name="T18" fmla="*/ 24 w 660"/>
              <a:gd name="T19" fmla="*/ 448 h 692"/>
              <a:gd name="T20" fmla="*/ 76 w 660"/>
              <a:gd name="T21" fmla="*/ 475 h 692"/>
              <a:gd name="T22" fmla="*/ 68 w 660"/>
              <a:gd name="T23" fmla="*/ 553 h 692"/>
              <a:gd name="T24" fmla="*/ 116 w 660"/>
              <a:gd name="T25" fmla="*/ 592 h 692"/>
              <a:gd name="T26" fmla="*/ 167 w 660"/>
              <a:gd name="T27" fmla="*/ 583 h 692"/>
              <a:gd name="T28" fmla="*/ 208 w 660"/>
              <a:gd name="T29" fmla="*/ 652 h 692"/>
              <a:gd name="T30" fmla="*/ 264 w 660"/>
              <a:gd name="T31" fmla="*/ 673 h 692"/>
              <a:gd name="T32" fmla="*/ 333 w 660"/>
              <a:gd name="T33" fmla="*/ 641 h 692"/>
              <a:gd name="T34" fmla="*/ 414 w 660"/>
              <a:gd name="T35" fmla="*/ 683 h 692"/>
              <a:gd name="T36" fmla="*/ 449 w 660"/>
              <a:gd name="T37" fmla="*/ 610 h 692"/>
              <a:gd name="T38" fmla="*/ 498 w 660"/>
              <a:gd name="T39" fmla="*/ 601 h 692"/>
              <a:gd name="T40" fmla="*/ 561 w 660"/>
              <a:gd name="T41" fmla="*/ 598 h 692"/>
              <a:gd name="T42" fmla="*/ 559 w 660"/>
              <a:gd name="T43" fmla="*/ 517 h 692"/>
              <a:gd name="T44" fmla="*/ 604 w 660"/>
              <a:gd name="T45" fmla="*/ 473 h 692"/>
              <a:gd name="T46" fmla="*/ 652 w 660"/>
              <a:gd name="T47" fmla="*/ 435 h 692"/>
              <a:gd name="T48" fmla="*/ 610 w 660"/>
              <a:gd name="T49" fmla="*/ 367 h 692"/>
              <a:gd name="T50" fmla="*/ 655 w 660"/>
              <a:gd name="T51" fmla="*/ 301 h 692"/>
              <a:gd name="T52" fmla="*/ 610 w 660"/>
              <a:gd name="T53" fmla="*/ 217 h 692"/>
              <a:gd name="T54" fmla="*/ 553 w 660"/>
              <a:gd name="T55" fmla="*/ 161 h 692"/>
              <a:gd name="T56" fmla="*/ 532 w 660"/>
              <a:gd name="T57" fmla="*/ 69 h 692"/>
              <a:gd name="T58" fmla="*/ 458 w 660"/>
              <a:gd name="T59" fmla="*/ 83 h 692"/>
              <a:gd name="T60" fmla="*/ 431 w 660"/>
              <a:gd name="T61" fmla="*/ 14 h 692"/>
              <a:gd name="T62" fmla="*/ 341 w 660"/>
              <a:gd name="T63" fmla="*/ 111 h 692"/>
              <a:gd name="T64" fmla="*/ 426 w 660"/>
              <a:gd name="T65" fmla="*/ 134 h 692"/>
              <a:gd name="T66" fmla="*/ 455 w 660"/>
              <a:gd name="T67" fmla="*/ 152 h 692"/>
              <a:gd name="T68" fmla="*/ 487 w 660"/>
              <a:gd name="T69" fmla="*/ 180 h 692"/>
              <a:gd name="T70" fmla="*/ 504 w 660"/>
              <a:gd name="T71" fmla="*/ 198 h 692"/>
              <a:gd name="T72" fmla="*/ 532 w 660"/>
              <a:gd name="T73" fmla="*/ 244 h 692"/>
              <a:gd name="T74" fmla="*/ 543 w 660"/>
              <a:gd name="T75" fmla="*/ 274 h 692"/>
              <a:gd name="T76" fmla="*/ 549 w 660"/>
              <a:gd name="T77" fmla="*/ 298 h 692"/>
              <a:gd name="T78" fmla="*/ 552 w 660"/>
              <a:gd name="T79" fmla="*/ 313 h 692"/>
              <a:gd name="T80" fmla="*/ 553 w 660"/>
              <a:gd name="T81" fmla="*/ 358 h 692"/>
              <a:gd name="T82" fmla="*/ 549 w 660"/>
              <a:gd name="T83" fmla="*/ 393 h 692"/>
              <a:gd name="T84" fmla="*/ 544 w 660"/>
              <a:gd name="T85" fmla="*/ 415 h 692"/>
              <a:gd name="T86" fmla="*/ 516 w 660"/>
              <a:gd name="T87" fmla="*/ 476 h 692"/>
              <a:gd name="T88" fmla="*/ 502 w 660"/>
              <a:gd name="T89" fmla="*/ 494 h 692"/>
              <a:gd name="T90" fmla="*/ 417 w 660"/>
              <a:gd name="T91" fmla="*/ 562 h 692"/>
              <a:gd name="T92" fmla="*/ 330 w 660"/>
              <a:gd name="T93" fmla="*/ 581 h 692"/>
              <a:gd name="T94" fmla="*/ 242 w 660"/>
              <a:gd name="T95" fmla="*/ 562 h 692"/>
              <a:gd name="T96" fmla="*/ 187 w 660"/>
              <a:gd name="T97" fmla="*/ 527 h 692"/>
              <a:gd name="T98" fmla="*/ 157 w 660"/>
              <a:gd name="T99" fmla="*/ 494 h 692"/>
              <a:gd name="T100" fmla="*/ 124 w 660"/>
              <a:gd name="T101" fmla="*/ 438 h 692"/>
              <a:gd name="T102" fmla="*/ 113 w 660"/>
              <a:gd name="T103" fmla="*/ 405 h 692"/>
              <a:gd name="T104" fmla="*/ 109 w 660"/>
              <a:gd name="T105" fmla="*/ 382 h 692"/>
              <a:gd name="T106" fmla="*/ 106 w 660"/>
              <a:gd name="T107" fmla="*/ 358 h 692"/>
              <a:gd name="T108" fmla="*/ 107 w 660"/>
              <a:gd name="T109" fmla="*/ 322 h 692"/>
              <a:gd name="T110" fmla="*/ 113 w 660"/>
              <a:gd name="T111" fmla="*/ 288 h 692"/>
              <a:gd name="T112" fmla="*/ 121 w 660"/>
              <a:gd name="T113" fmla="*/ 261 h 692"/>
              <a:gd name="T114" fmla="*/ 128 w 660"/>
              <a:gd name="T115" fmla="*/ 243 h 692"/>
              <a:gd name="T116" fmla="*/ 148 w 660"/>
              <a:gd name="T117" fmla="*/ 210 h 692"/>
              <a:gd name="T118" fmla="*/ 164 w 660"/>
              <a:gd name="T119" fmla="*/ 188 h 692"/>
              <a:gd name="T120" fmla="*/ 253 w 660"/>
              <a:gd name="T121" fmla="*/ 125 h 692"/>
              <a:gd name="T122" fmla="*/ 330 w 660"/>
              <a:gd name="T123" fmla="*/ 111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0" h="692">
                <a:moveTo>
                  <a:pt x="375" y="0"/>
                </a:moveTo>
                <a:lnTo>
                  <a:pt x="374" y="6"/>
                </a:lnTo>
                <a:lnTo>
                  <a:pt x="371" y="17"/>
                </a:lnTo>
                <a:lnTo>
                  <a:pt x="366" y="26"/>
                </a:lnTo>
                <a:lnTo>
                  <a:pt x="359" y="35"/>
                </a:lnTo>
                <a:lnTo>
                  <a:pt x="351" y="42"/>
                </a:lnTo>
                <a:lnTo>
                  <a:pt x="342" y="47"/>
                </a:lnTo>
                <a:lnTo>
                  <a:pt x="333" y="51"/>
                </a:lnTo>
                <a:lnTo>
                  <a:pt x="323" y="53"/>
                </a:lnTo>
                <a:lnTo>
                  <a:pt x="317" y="54"/>
                </a:lnTo>
                <a:lnTo>
                  <a:pt x="311" y="53"/>
                </a:lnTo>
                <a:lnTo>
                  <a:pt x="302" y="51"/>
                </a:lnTo>
                <a:lnTo>
                  <a:pt x="291" y="48"/>
                </a:lnTo>
                <a:lnTo>
                  <a:pt x="284" y="42"/>
                </a:lnTo>
                <a:lnTo>
                  <a:pt x="276" y="36"/>
                </a:lnTo>
                <a:lnTo>
                  <a:pt x="269" y="29"/>
                </a:lnTo>
                <a:lnTo>
                  <a:pt x="264" y="20"/>
                </a:lnTo>
                <a:lnTo>
                  <a:pt x="260" y="9"/>
                </a:lnTo>
                <a:lnTo>
                  <a:pt x="260" y="5"/>
                </a:lnTo>
                <a:lnTo>
                  <a:pt x="251" y="6"/>
                </a:lnTo>
                <a:lnTo>
                  <a:pt x="236" y="11"/>
                </a:lnTo>
                <a:lnTo>
                  <a:pt x="221" y="15"/>
                </a:lnTo>
                <a:lnTo>
                  <a:pt x="206" y="21"/>
                </a:lnTo>
                <a:lnTo>
                  <a:pt x="200" y="24"/>
                </a:lnTo>
                <a:lnTo>
                  <a:pt x="202" y="30"/>
                </a:lnTo>
                <a:lnTo>
                  <a:pt x="203" y="41"/>
                </a:lnTo>
                <a:lnTo>
                  <a:pt x="203" y="51"/>
                </a:lnTo>
                <a:lnTo>
                  <a:pt x="202" y="62"/>
                </a:lnTo>
                <a:lnTo>
                  <a:pt x="199" y="72"/>
                </a:lnTo>
                <a:lnTo>
                  <a:pt x="194" y="81"/>
                </a:lnTo>
                <a:lnTo>
                  <a:pt x="187" y="90"/>
                </a:lnTo>
                <a:lnTo>
                  <a:pt x="179" y="98"/>
                </a:lnTo>
                <a:lnTo>
                  <a:pt x="175" y="101"/>
                </a:lnTo>
                <a:lnTo>
                  <a:pt x="170" y="102"/>
                </a:lnTo>
                <a:lnTo>
                  <a:pt x="161" y="107"/>
                </a:lnTo>
                <a:lnTo>
                  <a:pt x="151" y="108"/>
                </a:lnTo>
                <a:lnTo>
                  <a:pt x="142" y="108"/>
                </a:lnTo>
                <a:lnTo>
                  <a:pt x="131" y="107"/>
                </a:lnTo>
                <a:lnTo>
                  <a:pt x="122" y="104"/>
                </a:lnTo>
                <a:lnTo>
                  <a:pt x="115" y="99"/>
                </a:lnTo>
                <a:lnTo>
                  <a:pt x="107" y="93"/>
                </a:lnTo>
                <a:lnTo>
                  <a:pt x="103" y="90"/>
                </a:lnTo>
                <a:lnTo>
                  <a:pt x="94" y="99"/>
                </a:lnTo>
                <a:lnTo>
                  <a:pt x="76" y="120"/>
                </a:lnTo>
                <a:lnTo>
                  <a:pt x="67" y="131"/>
                </a:lnTo>
                <a:lnTo>
                  <a:pt x="71" y="135"/>
                </a:lnTo>
                <a:lnTo>
                  <a:pt x="79" y="143"/>
                </a:lnTo>
                <a:lnTo>
                  <a:pt x="85" y="152"/>
                </a:lnTo>
                <a:lnTo>
                  <a:pt x="88" y="162"/>
                </a:lnTo>
                <a:lnTo>
                  <a:pt x="89" y="173"/>
                </a:lnTo>
                <a:lnTo>
                  <a:pt x="89" y="183"/>
                </a:lnTo>
                <a:lnTo>
                  <a:pt x="88" y="195"/>
                </a:lnTo>
                <a:lnTo>
                  <a:pt x="85" y="205"/>
                </a:lnTo>
                <a:lnTo>
                  <a:pt x="82" y="210"/>
                </a:lnTo>
                <a:lnTo>
                  <a:pt x="79" y="214"/>
                </a:lnTo>
                <a:lnTo>
                  <a:pt x="73" y="223"/>
                </a:lnTo>
                <a:lnTo>
                  <a:pt x="65" y="229"/>
                </a:lnTo>
                <a:lnTo>
                  <a:pt x="56" y="235"/>
                </a:lnTo>
                <a:lnTo>
                  <a:pt x="47" y="238"/>
                </a:lnTo>
                <a:lnTo>
                  <a:pt x="39" y="241"/>
                </a:lnTo>
                <a:lnTo>
                  <a:pt x="28" y="241"/>
                </a:lnTo>
                <a:lnTo>
                  <a:pt x="18" y="240"/>
                </a:lnTo>
                <a:lnTo>
                  <a:pt x="13" y="238"/>
                </a:lnTo>
                <a:lnTo>
                  <a:pt x="12" y="246"/>
                </a:lnTo>
                <a:lnTo>
                  <a:pt x="7" y="261"/>
                </a:lnTo>
                <a:lnTo>
                  <a:pt x="4" y="276"/>
                </a:lnTo>
                <a:lnTo>
                  <a:pt x="1" y="292"/>
                </a:lnTo>
                <a:lnTo>
                  <a:pt x="0" y="300"/>
                </a:lnTo>
                <a:lnTo>
                  <a:pt x="6" y="301"/>
                </a:lnTo>
                <a:lnTo>
                  <a:pt x="16" y="304"/>
                </a:lnTo>
                <a:lnTo>
                  <a:pt x="25" y="309"/>
                </a:lnTo>
                <a:lnTo>
                  <a:pt x="34" y="316"/>
                </a:lnTo>
                <a:lnTo>
                  <a:pt x="42" y="324"/>
                </a:lnTo>
                <a:lnTo>
                  <a:pt x="46" y="334"/>
                </a:lnTo>
                <a:lnTo>
                  <a:pt x="50" y="343"/>
                </a:lnTo>
                <a:lnTo>
                  <a:pt x="52" y="355"/>
                </a:lnTo>
                <a:lnTo>
                  <a:pt x="52" y="361"/>
                </a:lnTo>
                <a:lnTo>
                  <a:pt x="52" y="367"/>
                </a:lnTo>
                <a:lnTo>
                  <a:pt x="50" y="378"/>
                </a:lnTo>
                <a:lnTo>
                  <a:pt x="47" y="388"/>
                </a:lnTo>
                <a:lnTo>
                  <a:pt x="42" y="397"/>
                </a:lnTo>
                <a:lnTo>
                  <a:pt x="36" y="405"/>
                </a:lnTo>
                <a:lnTo>
                  <a:pt x="28" y="412"/>
                </a:lnTo>
                <a:lnTo>
                  <a:pt x="19" y="417"/>
                </a:lnTo>
                <a:lnTo>
                  <a:pt x="10" y="421"/>
                </a:lnTo>
                <a:lnTo>
                  <a:pt x="4" y="421"/>
                </a:lnTo>
                <a:lnTo>
                  <a:pt x="9" y="436"/>
                </a:lnTo>
                <a:lnTo>
                  <a:pt x="12" y="449"/>
                </a:lnTo>
                <a:lnTo>
                  <a:pt x="16" y="449"/>
                </a:lnTo>
                <a:lnTo>
                  <a:pt x="24" y="448"/>
                </a:lnTo>
                <a:lnTo>
                  <a:pt x="28" y="448"/>
                </a:lnTo>
                <a:lnTo>
                  <a:pt x="31" y="448"/>
                </a:lnTo>
                <a:lnTo>
                  <a:pt x="39" y="449"/>
                </a:lnTo>
                <a:lnTo>
                  <a:pt x="46" y="451"/>
                </a:lnTo>
                <a:lnTo>
                  <a:pt x="53" y="454"/>
                </a:lnTo>
                <a:lnTo>
                  <a:pt x="59" y="458"/>
                </a:lnTo>
                <a:lnTo>
                  <a:pt x="65" y="463"/>
                </a:lnTo>
                <a:lnTo>
                  <a:pt x="71" y="469"/>
                </a:lnTo>
                <a:lnTo>
                  <a:pt x="76" y="475"/>
                </a:lnTo>
                <a:lnTo>
                  <a:pt x="77" y="478"/>
                </a:lnTo>
                <a:lnTo>
                  <a:pt x="80" y="484"/>
                </a:lnTo>
                <a:lnTo>
                  <a:pt x="83" y="494"/>
                </a:lnTo>
                <a:lnTo>
                  <a:pt x="85" y="505"/>
                </a:lnTo>
                <a:lnTo>
                  <a:pt x="85" y="515"/>
                </a:lnTo>
                <a:lnTo>
                  <a:pt x="83" y="526"/>
                </a:lnTo>
                <a:lnTo>
                  <a:pt x="80" y="536"/>
                </a:lnTo>
                <a:lnTo>
                  <a:pt x="74" y="545"/>
                </a:lnTo>
                <a:lnTo>
                  <a:pt x="68" y="553"/>
                </a:lnTo>
                <a:lnTo>
                  <a:pt x="64" y="557"/>
                </a:lnTo>
                <a:lnTo>
                  <a:pt x="68" y="563"/>
                </a:lnTo>
                <a:lnTo>
                  <a:pt x="79" y="575"/>
                </a:lnTo>
                <a:lnTo>
                  <a:pt x="88" y="586"/>
                </a:lnTo>
                <a:lnTo>
                  <a:pt x="98" y="598"/>
                </a:lnTo>
                <a:lnTo>
                  <a:pt x="104" y="602"/>
                </a:lnTo>
                <a:lnTo>
                  <a:pt x="106" y="601"/>
                </a:lnTo>
                <a:lnTo>
                  <a:pt x="110" y="595"/>
                </a:lnTo>
                <a:lnTo>
                  <a:pt x="116" y="592"/>
                </a:lnTo>
                <a:lnTo>
                  <a:pt x="121" y="587"/>
                </a:lnTo>
                <a:lnTo>
                  <a:pt x="127" y="584"/>
                </a:lnTo>
                <a:lnTo>
                  <a:pt x="133" y="583"/>
                </a:lnTo>
                <a:lnTo>
                  <a:pt x="139" y="581"/>
                </a:lnTo>
                <a:lnTo>
                  <a:pt x="145" y="580"/>
                </a:lnTo>
                <a:lnTo>
                  <a:pt x="148" y="580"/>
                </a:lnTo>
                <a:lnTo>
                  <a:pt x="152" y="580"/>
                </a:lnTo>
                <a:lnTo>
                  <a:pt x="160" y="581"/>
                </a:lnTo>
                <a:lnTo>
                  <a:pt x="167" y="583"/>
                </a:lnTo>
                <a:lnTo>
                  <a:pt x="175" y="586"/>
                </a:lnTo>
                <a:lnTo>
                  <a:pt x="179" y="589"/>
                </a:lnTo>
                <a:lnTo>
                  <a:pt x="184" y="592"/>
                </a:lnTo>
                <a:lnTo>
                  <a:pt x="193" y="599"/>
                </a:lnTo>
                <a:lnTo>
                  <a:pt x="199" y="608"/>
                </a:lnTo>
                <a:lnTo>
                  <a:pt x="205" y="619"/>
                </a:lnTo>
                <a:lnTo>
                  <a:pt x="208" y="629"/>
                </a:lnTo>
                <a:lnTo>
                  <a:pt x="209" y="641"/>
                </a:lnTo>
                <a:lnTo>
                  <a:pt x="208" y="652"/>
                </a:lnTo>
                <a:lnTo>
                  <a:pt x="205" y="664"/>
                </a:lnTo>
                <a:lnTo>
                  <a:pt x="203" y="668"/>
                </a:lnTo>
                <a:lnTo>
                  <a:pt x="209" y="671"/>
                </a:lnTo>
                <a:lnTo>
                  <a:pt x="224" y="677"/>
                </a:lnTo>
                <a:lnTo>
                  <a:pt x="238" y="682"/>
                </a:lnTo>
                <a:lnTo>
                  <a:pt x="253" y="686"/>
                </a:lnTo>
                <a:lnTo>
                  <a:pt x="260" y="687"/>
                </a:lnTo>
                <a:lnTo>
                  <a:pt x="260" y="682"/>
                </a:lnTo>
                <a:lnTo>
                  <a:pt x="264" y="673"/>
                </a:lnTo>
                <a:lnTo>
                  <a:pt x="269" y="664"/>
                </a:lnTo>
                <a:lnTo>
                  <a:pt x="276" y="656"/>
                </a:lnTo>
                <a:lnTo>
                  <a:pt x="284" y="649"/>
                </a:lnTo>
                <a:lnTo>
                  <a:pt x="291" y="644"/>
                </a:lnTo>
                <a:lnTo>
                  <a:pt x="302" y="640"/>
                </a:lnTo>
                <a:lnTo>
                  <a:pt x="311" y="638"/>
                </a:lnTo>
                <a:lnTo>
                  <a:pt x="317" y="638"/>
                </a:lnTo>
                <a:lnTo>
                  <a:pt x="323" y="638"/>
                </a:lnTo>
                <a:lnTo>
                  <a:pt x="333" y="641"/>
                </a:lnTo>
                <a:lnTo>
                  <a:pt x="342" y="644"/>
                </a:lnTo>
                <a:lnTo>
                  <a:pt x="351" y="650"/>
                </a:lnTo>
                <a:lnTo>
                  <a:pt x="359" y="658"/>
                </a:lnTo>
                <a:lnTo>
                  <a:pt x="366" y="667"/>
                </a:lnTo>
                <a:lnTo>
                  <a:pt x="371" y="676"/>
                </a:lnTo>
                <a:lnTo>
                  <a:pt x="374" y="686"/>
                </a:lnTo>
                <a:lnTo>
                  <a:pt x="375" y="692"/>
                </a:lnTo>
                <a:lnTo>
                  <a:pt x="389" y="689"/>
                </a:lnTo>
                <a:lnTo>
                  <a:pt x="414" y="683"/>
                </a:lnTo>
                <a:lnTo>
                  <a:pt x="428" y="680"/>
                </a:lnTo>
                <a:lnTo>
                  <a:pt x="426" y="674"/>
                </a:lnTo>
                <a:lnTo>
                  <a:pt x="425" y="664"/>
                </a:lnTo>
                <a:lnTo>
                  <a:pt x="425" y="653"/>
                </a:lnTo>
                <a:lnTo>
                  <a:pt x="426" y="644"/>
                </a:lnTo>
                <a:lnTo>
                  <a:pt x="429" y="634"/>
                </a:lnTo>
                <a:lnTo>
                  <a:pt x="435" y="625"/>
                </a:lnTo>
                <a:lnTo>
                  <a:pt x="441" y="617"/>
                </a:lnTo>
                <a:lnTo>
                  <a:pt x="449" y="610"/>
                </a:lnTo>
                <a:lnTo>
                  <a:pt x="453" y="607"/>
                </a:lnTo>
                <a:lnTo>
                  <a:pt x="456" y="605"/>
                </a:lnTo>
                <a:lnTo>
                  <a:pt x="464" y="602"/>
                </a:lnTo>
                <a:lnTo>
                  <a:pt x="471" y="599"/>
                </a:lnTo>
                <a:lnTo>
                  <a:pt x="477" y="599"/>
                </a:lnTo>
                <a:lnTo>
                  <a:pt x="481" y="599"/>
                </a:lnTo>
                <a:lnTo>
                  <a:pt x="484" y="599"/>
                </a:lnTo>
                <a:lnTo>
                  <a:pt x="492" y="599"/>
                </a:lnTo>
                <a:lnTo>
                  <a:pt x="498" y="601"/>
                </a:lnTo>
                <a:lnTo>
                  <a:pt x="505" y="604"/>
                </a:lnTo>
                <a:lnTo>
                  <a:pt x="511" y="607"/>
                </a:lnTo>
                <a:lnTo>
                  <a:pt x="517" y="611"/>
                </a:lnTo>
                <a:lnTo>
                  <a:pt x="523" y="616"/>
                </a:lnTo>
                <a:lnTo>
                  <a:pt x="528" y="622"/>
                </a:lnTo>
                <a:lnTo>
                  <a:pt x="531" y="625"/>
                </a:lnTo>
                <a:lnTo>
                  <a:pt x="537" y="619"/>
                </a:lnTo>
                <a:lnTo>
                  <a:pt x="549" y="608"/>
                </a:lnTo>
                <a:lnTo>
                  <a:pt x="561" y="598"/>
                </a:lnTo>
                <a:lnTo>
                  <a:pt x="571" y="586"/>
                </a:lnTo>
                <a:lnTo>
                  <a:pt x="577" y="580"/>
                </a:lnTo>
                <a:lnTo>
                  <a:pt x="573" y="575"/>
                </a:lnTo>
                <a:lnTo>
                  <a:pt x="567" y="568"/>
                </a:lnTo>
                <a:lnTo>
                  <a:pt x="562" y="559"/>
                </a:lnTo>
                <a:lnTo>
                  <a:pt x="559" y="548"/>
                </a:lnTo>
                <a:lnTo>
                  <a:pt x="558" y="538"/>
                </a:lnTo>
                <a:lnTo>
                  <a:pt x="558" y="527"/>
                </a:lnTo>
                <a:lnTo>
                  <a:pt x="559" y="517"/>
                </a:lnTo>
                <a:lnTo>
                  <a:pt x="562" y="508"/>
                </a:lnTo>
                <a:lnTo>
                  <a:pt x="565" y="502"/>
                </a:lnTo>
                <a:lnTo>
                  <a:pt x="567" y="499"/>
                </a:lnTo>
                <a:lnTo>
                  <a:pt x="573" y="493"/>
                </a:lnTo>
                <a:lnTo>
                  <a:pt x="577" y="487"/>
                </a:lnTo>
                <a:lnTo>
                  <a:pt x="583" y="482"/>
                </a:lnTo>
                <a:lnTo>
                  <a:pt x="591" y="478"/>
                </a:lnTo>
                <a:lnTo>
                  <a:pt x="597" y="475"/>
                </a:lnTo>
                <a:lnTo>
                  <a:pt x="604" y="473"/>
                </a:lnTo>
                <a:lnTo>
                  <a:pt x="612" y="472"/>
                </a:lnTo>
                <a:lnTo>
                  <a:pt x="615" y="472"/>
                </a:lnTo>
                <a:lnTo>
                  <a:pt x="618" y="472"/>
                </a:lnTo>
                <a:lnTo>
                  <a:pt x="624" y="472"/>
                </a:lnTo>
                <a:lnTo>
                  <a:pt x="630" y="473"/>
                </a:lnTo>
                <a:lnTo>
                  <a:pt x="636" y="475"/>
                </a:lnTo>
                <a:lnTo>
                  <a:pt x="639" y="476"/>
                </a:lnTo>
                <a:lnTo>
                  <a:pt x="643" y="463"/>
                </a:lnTo>
                <a:lnTo>
                  <a:pt x="652" y="435"/>
                </a:lnTo>
                <a:lnTo>
                  <a:pt x="655" y="421"/>
                </a:lnTo>
                <a:lnTo>
                  <a:pt x="651" y="420"/>
                </a:lnTo>
                <a:lnTo>
                  <a:pt x="642" y="415"/>
                </a:lnTo>
                <a:lnTo>
                  <a:pt x="633" y="411"/>
                </a:lnTo>
                <a:lnTo>
                  <a:pt x="627" y="403"/>
                </a:lnTo>
                <a:lnTo>
                  <a:pt x="621" y="396"/>
                </a:lnTo>
                <a:lnTo>
                  <a:pt x="616" y="387"/>
                </a:lnTo>
                <a:lnTo>
                  <a:pt x="612" y="378"/>
                </a:lnTo>
                <a:lnTo>
                  <a:pt x="610" y="367"/>
                </a:lnTo>
                <a:lnTo>
                  <a:pt x="610" y="361"/>
                </a:lnTo>
                <a:lnTo>
                  <a:pt x="610" y="355"/>
                </a:lnTo>
                <a:lnTo>
                  <a:pt x="613" y="345"/>
                </a:lnTo>
                <a:lnTo>
                  <a:pt x="616" y="334"/>
                </a:lnTo>
                <a:lnTo>
                  <a:pt x="622" y="325"/>
                </a:lnTo>
                <a:lnTo>
                  <a:pt x="628" y="318"/>
                </a:lnTo>
                <a:lnTo>
                  <a:pt x="636" y="310"/>
                </a:lnTo>
                <a:lnTo>
                  <a:pt x="645" y="306"/>
                </a:lnTo>
                <a:lnTo>
                  <a:pt x="655" y="301"/>
                </a:lnTo>
                <a:lnTo>
                  <a:pt x="660" y="300"/>
                </a:lnTo>
                <a:lnTo>
                  <a:pt x="658" y="289"/>
                </a:lnTo>
                <a:lnTo>
                  <a:pt x="654" y="265"/>
                </a:lnTo>
                <a:lnTo>
                  <a:pt x="648" y="243"/>
                </a:lnTo>
                <a:lnTo>
                  <a:pt x="642" y="222"/>
                </a:lnTo>
                <a:lnTo>
                  <a:pt x="637" y="211"/>
                </a:lnTo>
                <a:lnTo>
                  <a:pt x="631" y="213"/>
                </a:lnTo>
                <a:lnTo>
                  <a:pt x="621" y="216"/>
                </a:lnTo>
                <a:lnTo>
                  <a:pt x="610" y="217"/>
                </a:lnTo>
                <a:lnTo>
                  <a:pt x="600" y="216"/>
                </a:lnTo>
                <a:lnTo>
                  <a:pt x="589" y="213"/>
                </a:lnTo>
                <a:lnTo>
                  <a:pt x="580" y="207"/>
                </a:lnTo>
                <a:lnTo>
                  <a:pt x="571" y="201"/>
                </a:lnTo>
                <a:lnTo>
                  <a:pt x="564" y="192"/>
                </a:lnTo>
                <a:lnTo>
                  <a:pt x="561" y="186"/>
                </a:lnTo>
                <a:lnTo>
                  <a:pt x="558" y="182"/>
                </a:lnTo>
                <a:lnTo>
                  <a:pt x="555" y="171"/>
                </a:lnTo>
                <a:lnTo>
                  <a:pt x="553" y="161"/>
                </a:lnTo>
                <a:lnTo>
                  <a:pt x="553" y="150"/>
                </a:lnTo>
                <a:lnTo>
                  <a:pt x="555" y="140"/>
                </a:lnTo>
                <a:lnTo>
                  <a:pt x="558" y="129"/>
                </a:lnTo>
                <a:lnTo>
                  <a:pt x="564" y="120"/>
                </a:lnTo>
                <a:lnTo>
                  <a:pt x="570" y="113"/>
                </a:lnTo>
                <a:lnTo>
                  <a:pt x="574" y="108"/>
                </a:lnTo>
                <a:lnTo>
                  <a:pt x="564" y="98"/>
                </a:lnTo>
                <a:lnTo>
                  <a:pt x="543" y="78"/>
                </a:lnTo>
                <a:lnTo>
                  <a:pt x="532" y="69"/>
                </a:lnTo>
                <a:lnTo>
                  <a:pt x="528" y="72"/>
                </a:lnTo>
                <a:lnTo>
                  <a:pt x="520" y="80"/>
                </a:lnTo>
                <a:lnTo>
                  <a:pt x="511" y="84"/>
                </a:lnTo>
                <a:lnTo>
                  <a:pt x="502" y="89"/>
                </a:lnTo>
                <a:lnTo>
                  <a:pt x="492" y="90"/>
                </a:lnTo>
                <a:lnTo>
                  <a:pt x="483" y="90"/>
                </a:lnTo>
                <a:lnTo>
                  <a:pt x="473" y="89"/>
                </a:lnTo>
                <a:lnTo>
                  <a:pt x="462" y="84"/>
                </a:lnTo>
                <a:lnTo>
                  <a:pt x="458" y="83"/>
                </a:lnTo>
                <a:lnTo>
                  <a:pt x="453" y="80"/>
                </a:lnTo>
                <a:lnTo>
                  <a:pt x="446" y="72"/>
                </a:lnTo>
                <a:lnTo>
                  <a:pt x="440" y="65"/>
                </a:lnTo>
                <a:lnTo>
                  <a:pt x="435" y="57"/>
                </a:lnTo>
                <a:lnTo>
                  <a:pt x="431" y="48"/>
                </a:lnTo>
                <a:lnTo>
                  <a:pt x="429" y="38"/>
                </a:lnTo>
                <a:lnTo>
                  <a:pt x="429" y="29"/>
                </a:lnTo>
                <a:lnTo>
                  <a:pt x="429" y="18"/>
                </a:lnTo>
                <a:lnTo>
                  <a:pt x="431" y="14"/>
                </a:lnTo>
                <a:lnTo>
                  <a:pt x="423" y="11"/>
                </a:lnTo>
                <a:lnTo>
                  <a:pt x="410" y="8"/>
                </a:lnTo>
                <a:lnTo>
                  <a:pt x="396" y="3"/>
                </a:lnTo>
                <a:lnTo>
                  <a:pt x="383" y="2"/>
                </a:lnTo>
                <a:lnTo>
                  <a:pt x="375" y="0"/>
                </a:lnTo>
                <a:lnTo>
                  <a:pt x="375" y="0"/>
                </a:lnTo>
                <a:close/>
                <a:moveTo>
                  <a:pt x="330" y="111"/>
                </a:moveTo>
                <a:lnTo>
                  <a:pt x="335" y="111"/>
                </a:lnTo>
                <a:lnTo>
                  <a:pt x="341" y="111"/>
                </a:lnTo>
                <a:lnTo>
                  <a:pt x="353" y="113"/>
                </a:lnTo>
                <a:lnTo>
                  <a:pt x="375" y="116"/>
                </a:lnTo>
                <a:lnTo>
                  <a:pt x="386" y="119"/>
                </a:lnTo>
                <a:lnTo>
                  <a:pt x="392" y="120"/>
                </a:lnTo>
                <a:lnTo>
                  <a:pt x="396" y="122"/>
                </a:lnTo>
                <a:lnTo>
                  <a:pt x="407" y="125"/>
                </a:lnTo>
                <a:lnTo>
                  <a:pt x="417" y="129"/>
                </a:lnTo>
                <a:lnTo>
                  <a:pt x="422" y="132"/>
                </a:lnTo>
                <a:lnTo>
                  <a:pt x="426" y="134"/>
                </a:lnTo>
                <a:lnTo>
                  <a:pt x="429" y="135"/>
                </a:lnTo>
                <a:lnTo>
                  <a:pt x="432" y="137"/>
                </a:lnTo>
                <a:lnTo>
                  <a:pt x="432" y="137"/>
                </a:lnTo>
                <a:lnTo>
                  <a:pt x="432" y="137"/>
                </a:lnTo>
                <a:lnTo>
                  <a:pt x="435" y="140"/>
                </a:lnTo>
                <a:lnTo>
                  <a:pt x="440" y="141"/>
                </a:lnTo>
                <a:lnTo>
                  <a:pt x="443" y="143"/>
                </a:lnTo>
                <a:lnTo>
                  <a:pt x="446" y="146"/>
                </a:lnTo>
                <a:lnTo>
                  <a:pt x="455" y="152"/>
                </a:lnTo>
                <a:lnTo>
                  <a:pt x="464" y="158"/>
                </a:lnTo>
                <a:lnTo>
                  <a:pt x="467" y="161"/>
                </a:lnTo>
                <a:lnTo>
                  <a:pt x="470" y="164"/>
                </a:lnTo>
                <a:lnTo>
                  <a:pt x="473" y="165"/>
                </a:lnTo>
                <a:lnTo>
                  <a:pt x="474" y="167"/>
                </a:lnTo>
                <a:lnTo>
                  <a:pt x="477" y="168"/>
                </a:lnTo>
                <a:lnTo>
                  <a:pt x="478" y="171"/>
                </a:lnTo>
                <a:lnTo>
                  <a:pt x="483" y="176"/>
                </a:lnTo>
                <a:lnTo>
                  <a:pt x="487" y="180"/>
                </a:lnTo>
                <a:lnTo>
                  <a:pt x="490" y="183"/>
                </a:lnTo>
                <a:lnTo>
                  <a:pt x="493" y="186"/>
                </a:lnTo>
                <a:lnTo>
                  <a:pt x="493" y="186"/>
                </a:lnTo>
                <a:lnTo>
                  <a:pt x="495" y="188"/>
                </a:lnTo>
                <a:lnTo>
                  <a:pt x="496" y="189"/>
                </a:lnTo>
                <a:lnTo>
                  <a:pt x="499" y="194"/>
                </a:lnTo>
                <a:lnTo>
                  <a:pt x="502" y="196"/>
                </a:lnTo>
                <a:lnTo>
                  <a:pt x="504" y="198"/>
                </a:lnTo>
                <a:lnTo>
                  <a:pt x="504" y="198"/>
                </a:lnTo>
                <a:lnTo>
                  <a:pt x="507" y="202"/>
                </a:lnTo>
                <a:lnTo>
                  <a:pt x="510" y="205"/>
                </a:lnTo>
                <a:lnTo>
                  <a:pt x="513" y="210"/>
                </a:lnTo>
                <a:lnTo>
                  <a:pt x="514" y="214"/>
                </a:lnTo>
                <a:lnTo>
                  <a:pt x="519" y="220"/>
                </a:lnTo>
                <a:lnTo>
                  <a:pt x="523" y="226"/>
                </a:lnTo>
                <a:lnTo>
                  <a:pt x="525" y="231"/>
                </a:lnTo>
                <a:lnTo>
                  <a:pt x="526" y="234"/>
                </a:lnTo>
                <a:lnTo>
                  <a:pt x="532" y="244"/>
                </a:lnTo>
                <a:lnTo>
                  <a:pt x="537" y="255"/>
                </a:lnTo>
                <a:lnTo>
                  <a:pt x="538" y="259"/>
                </a:lnTo>
                <a:lnTo>
                  <a:pt x="540" y="264"/>
                </a:lnTo>
                <a:lnTo>
                  <a:pt x="540" y="264"/>
                </a:lnTo>
                <a:lnTo>
                  <a:pt x="540" y="265"/>
                </a:lnTo>
                <a:lnTo>
                  <a:pt x="541" y="268"/>
                </a:lnTo>
                <a:lnTo>
                  <a:pt x="543" y="273"/>
                </a:lnTo>
                <a:lnTo>
                  <a:pt x="543" y="274"/>
                </a:lnTo>
                <a:lnTo>
                  <a:pt x="543" y="274"/>
                </a:lnTo>
                <a:lnTo>
                  <a:pt x="544" y="276"/>
                </a:lnTo>
                <a:lnTo>
                  <a:pt x="544" y="277"/>
                </a:lnTo>
                <a:lnTo>
                  <a:pt x="546" y="282"/>
                </a:lnTo>
                <a:lnTo>
                  <a:pt x="546" y="286"/>
                </a:lnTo>
                <a:lnTo>
                  <a:pt x="547" y="288"/>
                </a:lnTo>
                <a:lnTo>
                  <a:pt x="547" y="289"/>
                </a:lnTo>
                <a:lnTo>
                  <a:pt x="547" y="292"/>
                </a:lnTo>
                <a:lnTo>
                  <a:pt x="549" y="295"/>
                </a:lnTo>
                <a:lnTo>
                  <a:pt x="549" y="298"/>
                </a:lnTo>
                <a:lnTo>
                  <a:pt x="550" y="303"/>
                </a:lnTo>
                <a:lnTo>
                  <a:pt x="550" y="303"/>
                </a:lnTo>
                <a:lnTo>
                  <a:pt x="550" y="303"/>
                </a:lnTo>
                <a:lnTo>
                  <a:pt x="550" y="303"/>
                </a:lnTo>
                <a:lnTo>
                  <a:pt x="550" y="304"/>
                </a:lnTo>
                <a:lnTo>
                  <a:pt x="550" y="307"/>
                </a:lnTo>
                <a:lnTo>
                  <a:pt x="552" y="312"/>
                </a:lnTo>
                <a:lnTo>
                  <a:pt x="552" y="313"/>
                </a:lnTo>
                <a:lnTo>
                  <a:pt x="552" y="313"/>
                </a:lnTo>
                <a:lnTo>
                  <a:pt x="552" y="315"/>
                </a:lnTo>
                <a:lnTo>
                  <a:pt x="552" y="315"/>
                </a:lnTo>
                <a:lnTo>
                  <a:pt x="552" y="319"/>
                </a:lnTo>
                <a:lnTo>
                  <a:pt x="553" y="324"/>
                </a:lnTo>
                <a:lnTo>
                  <a:pt x="553" y="328"/>
                </a:lnTo>
                <a:lnTo>
                  <a:pt x="553" y="334"/>
                </a:lnTo>
                <a:lnTo>
                  <a:pt x="553" y="340"/>
                </a:lnTo>
                <a:lnTo>
                  <a:pt x="553" y="346"/>
                </a:lnTo>
                <a:lnTo>
                  <a:pt x="553" y="358"/>
                </a:lnTo>
                <a:lnTo>
                  <a:pt x="553" y="370"/>
                </a:lnTo>
                <a:lnTo>
                  <a:pt x="553" y="370"/>
                </a:lnTo>
                <a:lnTo>
                  <a:pt x="552" y="376"/>
                </a:lnTo>
                <a:lnTo>
                  <a:pt x="552" y="382"/>
                </a:lnTo>
                <a:lnTo>
                  <a:pt x="552" y="382"/>
                </a:lnTo>
                <a:lnTo>
                  <a:pt x="550" y="388"/>
                </a:lnTo>
                <a:lnTo>
                  <a:pt x="549" y="393"/>
                </a:lnTo>
                <a:lnTo>
                  <a:pt x="549" y="393"/>
                </a:lnTo>
                <a:lnTo>
                  <a:pt x="549" y="393"/>
                </a:lnTo>
                <a:lnTo>
                  <a:pt x="549" y="396"/>
                </a:lnTo>
                <a:lnTo>
                  <a:pt x="549" y="399"/>
                </a:lnTo>
                <a:lnTo>
                  <a:pt x="547" y="402"/>
                </a:lnTo>
                <a:lnTo>
                  <a:pt x="547" y="405"/>
                </a:lnTo>
                <a:lnTo>
                  <a:pt x="547" y="405"/>
                </a:lnTo>
                <a:lnTo>
                  <a:pt x="547" y="405"/>
                </a:lnTo>
                <a:lnTo>
                  <a:pt x="546" y="411"/>
                </a:lnTo>
                <a:lnTo>
                  <a:pt x="544" y="415"/>
                </a:lnTo>
                <a:lnTo>
                  <a:pt x="544" y="415"/>
                </a:lnTo>
                <a:lnTo>
                  <a:pt x="544" y="417"/>
                </a:lnTo>
                <a:lnTo>
                  <a:pt x="540" y="427"/>
                </a:lnTo>
                <a:lnTo>
                  <a:pt x="537" y="438"/>
                </a:lnTo>
                <a:lnTo>
                  <a:pt x="532" y="448"/>
                </a:lnTo>
                <a:lnTo>
                  <a:pt x="526" y="458"/>
                </a:lnTo>
                <a:lnTo>
                  <a:pt x="526" y="458"/>
                </a:lnTo>
                <a:lnTo>
                  <a:pt x="526" y="458"/>
                </a:lnTo>
                <a:lnTo>
                  <a:pt x="522" y="467"/>
                </a:lnTo>
                <a:lnTo>
                  <a:pt x="516" y="476"/>
                </a:lnTo>
                <a:lnTo>
                  <a:pt x="516" y="476"/>
                </a:lnTo>
                <a:lnTo>
                  <a:pt x="516" y="476"/>
                </a:lnTo>
                <a:lnTo>
                  <a:pt x="513" y="482"/>
                </a:lnTo>
                <a:lnTo>
                  <a:pt x="510" y="485"/>
                </a:lnTo>
                <a:lnTo>
                  <a:pt x="510" y="487"/>
                </a:lnTo>
                <a:lnTo>
                  <a:pt x="510" y="487"/>
                </a:lnTo>
                <a:lnTo>
                  <a:pt x="505" y="491"/>
                </a:lnTo>
                <a:lnTo>
                  <a:pt x="502" y="494"/>
                </a:lnTo>
                <a:lnTo>
                  <a:pt x="502" y="494"/>
                </a:lnTo>
                <a:lnTo>
                  <a:pt x="502" y="496"/>
                </a:lnTo>
                <a:lnTo>
                  <a:pt x="496" y="503"/>
                </a:lnTo>
                <a:lnTo>
                  <a:pt x="480" y="520"/>
                </a:lnTo>
                <a:lnTo>
                  <a:pt x="473" y="527"/>
                </a:lnTo>
                <a:lnTo>
                  <a:pt x="464" y="533"/>
                </a:lnTo>
                <a:lnTo>
                  <a:pt x="446" y="547"/>
                </a:lnTo>
                <a:lnTo>
                  <a:pt x="437" y="553"/>
                </a:lnTo>
                <a:lnTo>
                  <a:pt x="426" y="557"/>
                </a:lnTo>
                <a:lnTo>
                  <a:pt x="417" y="562"/>
                </a:lnTo>
                <a:lnTo>
                  <a:pt x="407" y="566"/>
                </a:lnTo>
                <a:lnTo>
                  <a:pt x="396" y="571"/>
                </a:lnTo>
                <a:lnTo>
                  <a:pt x="392" y="572"/>
                </a:lnTo>
                <a:lnTo>
                  <a:pt x="386" y="574"/>
                </a:lnTo>
                <a:lnTo>
                  <a:pt x="375" y="577"/>
                </a:lnTo>
                <a:lnTo>
                  <a:pt x="353" y="580"/>
                </a:lnTo>
                <a:lnTo>
                  <a:pt x="341" y="580"/>
                </a:lnTo>
                <a:lnTo>
                  <a:pt x="335" y="581"/>
                </a:lnTo>
                <a:lnTo>
                  <a:pt x="330" y="581"/>
                </a:lnTo>
                <a:lnTo>
                  <a:pt x="324" y="581"/>
                </a:lnTo>
                <a:lnTo>
                  <a:pt x="318" y="580"/>
                </a:lnTo>
                <a:lnTo>
                  <a:pt x="306" y="580"/>
                </a:lnTo>
                <a:lnTo>
                  <a:pt x="284" y="577"/>
                </a:lnTo>
                <a:lnTo>
                  <a:pt x="273" y="574"/>
                </a:lnTo>
                <a:lnTo>
                  <a:pt x="269" y="572"/>
                </a:lnTo>
                <a:lnTo>
                  <a:pt x="263" y="571"/>
                </a:lnTo>
                <a:lnTo>
                  <a:pt x="253" y="566"/>
                </a:lnTo>
                <a:lnTo>
                  <a:pt x="242" y="562"/>
                </a:lnTo>
                <a:lnTo>
                  <a:pt x="233" y="557"/>
                </a:lnTo>
                <a:lnTo>
                  <a:pt x="223" y="553"/>
                </a:lnTo>
                <a:lnTo>
                  <a:pt x="218" y="550"/>
                </a:lnTo>
                <a:lnTo>
                  <a:pt x="214" y="547"/>
                </a:lnTo>
                <a:lnTo>
                  <a:pt x="209" y="544"/>
                </a:lnTo>
                <a:lnTo>
                  <a:pt x="205" y="541"/>
                </a:lnTo>
                <a:lnTo>
                  <a:pt x="200" y="538"/>
                </a:lnTo>
                <a:lnTo>
                  <a:pt x="196" y="533"/>
                </a:lnTo>
                <a:lnTo>
                  <a:pt x="187" y="527"/>
                </a:lnTo>
                <a:lnTo>
                  <a:pt x="179" y="520"/>
                </a:lnTo>
                <a:lnTo>
                  <a:pt x="175" y="515"/>
                </a:lnTo>
                <a:lnTo>
                  <a:pt x="172" y="512"/>
                </a:lnTo>
                <a:lnTo>
                  <a:pt x="167" y="508"/>
                </a:lnTo>
                <a:lnTo>
                  <a:pt x="164" y="503"/>
                </a:lnTo>
                <a:lnTo>
                  <a:pt x="164" y="503"/>
                </a:lnTo>
                <a:lnTo>
                  <a:pt x="164" y="503"/>
                </a:lnTo>
                <a:lnTo>
                  <a:pt x="161" y="499"/>
                </a:lnTo>
                <a:lnTo>
                  <a:pt x="157" y="494"/>
                </a:lnTo>
                <a:lnTo>
                  <a:pt x="154" y="491"/>
                </a:lnTo>
                <a:lnTo>
                  <a:pt x="151" y="485"/>
                </a:lnTo>
                <a:lnTo>
                  <a:pt x="148" y="482"/>
                </a:lnTo>
                <a:lnTo>
                  <a:pt x="143" y="476"/>
                </a:lnTo>
                <a:lnTo>
                  <a:pt x="139" y="467"/>
                </a:lnTo>
                <a:lnTo>
                  <a:pt x="133" y="458"/>
                </a:lnTo>
                <a:lnTo>
                  <a:pt x="128" y="448"/>
                </a:lnTo>
                <a:lnTo>
                  <a:pt x="124" y="438"/>
                </a:lnTo>
                <a:lnTo>
                  <a:pt x="124" y="438"/>
                </a:lnTo>
                <a:lnTo>
                  <a:pt x="124" y="438"/>
                </a:lnTo>
                <a:lnTo>
                  <a:pt x="121" y="432"/>
                </a:lnTo>
                <a:lnTo>
                  <a:pt x="119" y="427"/>
                </a:lnTo>
                <a:lnTo>
                  <a:pt x="119" y="427"/>
                </a:lnTo>
                <a:lnTo>
                  <a:pt x="119" y="427"/>
                </a:lnTo>
                <a:lnTo>
                  <a:pt x="118" y="421"/>
                </a:lnTo>
                <a:lnTo>
                  <a:pt x="116" y="415"/>
                </a:lnTo>
                <a:lnTo>
                  <a:pt x="115" y="411"/>
                </a:lnTo>
                <a:lnTo>
                  <a:pt x="113" y="405"/>
                </a:lnTo>
                <a:lnTo>
                  <a:pt x="113" y="405"/>
                </a:lnTo>
                <a:lnTo>
                  <a:pt x="113" y="405"/>
                </a:lnTo>
                <a:lnTo>
                  <a:pt x="112" y="399"/>
                </a:lnTo>
                <a:lnTo>
                  <a:pt x="110" y="394"/>
                </a:lnTo>
                <a:lnTo>
                  <a:pt x="110" y="393"/>
                </a:lnTo>
                <a:lnTo>
                  <a:pt x="110" y="391"/>
                </a:lnTo>
                <a:lnTo>
                  <a:pt x="109" y="388"/>
                </a:lnTo>
                <a:lnTo>
                  <a:pt x="109" y="384"/>
                </a:lnTo>
                <a:lnTo>
                  <a:pt x="109" y="382"/>
                </a:lnTo>
                <a:lnTo>
                  <a:pt x="109" y="381"/>
                </a:lnTo>
                <a:lnTo>
                  <a:pt x="109" y="381"/>
                </a:lnTo>
                <a:lnTo>
                  <a:pt x="109" y="381"/>
                </a:lnTo>
                <a:lnTo>
                  <a:pt x="107" y="375"/>
                </a:lnTo>
                <a:lnTo>
                  <a:pt x="107" y="370"/>
                </a:lnTo>
                <a:lnTo>
                  <a:pt x="107" y="370"/>
                </a:lnTo>
                <a:lnTo>
                  <a:pt x="107" y="369"/>
                </a:lnTo>
                <a:lnTo>
                  <a:pt x="106" y="364"/>
                </a:lnTo>
                <a:lnTo>
                  <a:pt x="106" y="358"/>
                </a:lnTo>
                <a:lnTo>
                  <a:pt x="106" y="358"/>
                </a:lnTo>
                <a:lnTo>
                  <a:pt x="106" y="358"/>
                </a:lnTo>
                <a:lnTo>
                  <a:pt x="106" y="352"/>
                </a:lnTo>
                <a:lnTo>
                  <a:pt x="106" y="346"/>
                </a:lnTo>
                <a:lnTo>
                  <a:pt x="106" y="340"/>
                </a:lnTo>
                <a:lnTo>
                  <a:pt x="106" y="334"/>
                </a:lnTo>
                <a:lnTo>
                  <a:pt x="106" y="328"/>
                </a:lnTo>
                <a:lnTo>
                  <a:pt x="107" y="322"/>
                </a:lnTo>
                <a:lnTo>
                  <a:pt x="107" y="322"/>
                </a:lnTo>
                <a:lnTo>
                  <a:pt x="107" y="316"/>
                </a:lnTo>
                <a:lnTo>
                  <a:pt x="109" y="310"/>
                </a:lnTo>
                <a:lnTo>
                  <a:pt x="109" y="310"/>
                </a:lnTo>
                <a:lnTo>
                  <a:pt x="109" y="304"/>
                </a:lnTo>
                <a:lnTo>
                  <a:pt x="110" y="298"/>
                </a:lnTo>
                <a:lnTo>
                  <a:pt x="110" y="298"/>
                </a:lnTo>
                <a:lnTo>
                  <a:pt x="110" y="298"/>
                </a:lnTo>
                <a:lnTo>
                  <a:pt x="112" y="292"/>
                </a:lnTo>
                <a:lnTo>
                  <a:pt x="113" y="288"/>
                </a:lnTo>
                <a:lnTo>
                  <a:pt x="113" y="288"/>
                </a:lnTo>
                <a:lnTo>
                  <a:pt x="113" y="288"/>
                </a:lnTo>
                <a:lnTo>
                  <a:pt x="115" y="282"/>
                </a:lnTo>
                <a:lnTo>
                  <a:pt x="116" y="276"/>
                </a:lnTo>
                <a:lnTo>
                  <a:pt x="116" y="276"/>
                </a:lnTo>
                <a:lnTo>
                  <a:pt x="116" y="276"/>
                </a:lnTo>
                <a:lnTo>
                  <a:pt x="118" y="270"/>
                </a:lnTo>
                <a:lnTo>
                  <a:pt x="119" y="265"/>
                </a:lnTo>
                <a:lnTo>
                  <a:pt x="121" y="261"/>
                </a:lnTo>
                <a:lnTo>
                  <a:pt x="122" y="256"/>
                </a:lnTo>
                <a:lnTo>
                  <a:pt x="122" y="256"/>
                </a:lnTo>
                <a:lnTo>
                  <a:pt x="122" y="256"/>
                </a:lnTo>
                <a:lnTo>
                  <a:pt x="124" y="255"/>
                </a:lnTo>
                <a:lnTo>
                  <a:pt x="124" y="252"/>
                </a:lnTo>
                <a:lnTo>
                  <a:pt x="125" y="249"/>
                </a:lnTo>
                <a:lnTo>
                  <a:pt x="127" y="246"/>
                </a:lnTo>
                <a:lnTo>
                  <a:pt x="128" y="244"/>
                </a:lnTo>
                <a:lnTo>
                  <a:pt x="128" y="243"/>
                </a:lnTo>
                <a:lnTo>
                  <a:pt x="130" y="238"/>
                </a:lnTo>
                <a:lnTo>
                  <a:pt x="133" y="234"/>
                </a:lnTo>
                <a:lnTo>
                  <a:pt x="133" y="234"/>
                </a:lnTo>
                <a:lnTo>
                  <a:pt x="133" y="234"/>
                </a:lnTo>
                <a:lnTo>
                  <a:pt x="136" y="229"/>
                </a:lnTo>
                <a:lnTo>
                  <a:pt x="139" y="225"/>
                </a:lnTo>
                <a:lnTo>
                  <a:pt x="140" y="219"/>
                </a:lnTo>
                <a:lnTo>
                  <a:pt x="143" y="214"/>
                </a:lnTo>
                <a:lnTo>
                  <a:pt x="148" y="210"/>
                </a:lnTo>
                <a:lnTo>
                  <a:pt x="151" y="205"/>
                </a:lnTo>
                <a:lnTo>
                  <a:pt x="151" y="205"/>
                </a:lnTo>
                <a:lnTo>
                  <a:pt x="151" y="205"/>
                </a:lnTo>
                <a:lnTo>
                  <a:pt x="154" y="201"/>
                </a:lnTo>
                <a:lnTo>
                  <a:pt x="157" y="196"/>
                </a:lnTo>
                <a:lnTo>
                  <a:pt x="157" y="196"/>
                </a:lnTo>
                <a:lnTo>
                  <a:pt x="157" y="196"/>
                </a:lnTo>
                <a:lnTo>
                  <a:pt x="161" y="192"/>
                </a:lnTo>
                <a:lnTo>
                  <a:pt x="164" y="188"/>
                </a:lnTo>
                <a:lnTo>
                  <a:pt x="170" y="182"/>
                </a:lnTo>
                <a:lnTo>
                  <a:pt x="181" y="170"/>
                </a:lnTo>
                <a:lnTo>
                  <a:pt x="187" y="165"/>
                </a:lnTo>
                <a:lnTo>
                  <a:pt x="196" y="158"/>
                </a:lnTo>
                <a:lnTo>
                  <a:pt x="214" y="146"/>
                </a:lnTo>
                <a:lnTo>
                  <a:pt x="223" y="140"/>
                </a:lnTo>
                <a:lnTo>
                  <a:pt x="233" y="134"/>
                </a:lnTo>
                <a:lnTo>
                  <a:pt x="242" y="129"/>
                </a:lnTo>
                <a:lnTo>
                  <a:pt x="253" y="125"/>
                </a:lnTo>
                <a:lnTo>
                  <a:pt x="263" y="122"/>
                </a:lnTo>
                <a:lnTo>
                  <a:pt x="269" y="120"/>
                </a:lnTo>
                <a:lnTo>
                  <a:pt x="273" y="119"/>
                </a:lnTo>
                <a:lnTo>
                  <a:pt x="284" y="116"/>
                </a:lnTo>
                <a:lnTo>
                  <a:pt x="306" y="113"/>
                </a:lnTo>
                <a:lnTo>
                  <a:pt x="318" y="111"/>
                </a:lnTo>
                <a:lnTo>
                  <a:pt x="324" y="111"/>
                </a:lnTo>
                <a:lnTo>
                  <a:pt x="330" y="111"/>
                </a:lnTo>
                <a:lnTo>
                  <a:pt x="330" y="11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80661228-F29C-4C1F-9916-303B5D6ACA7A}"/>
              </a:ext>
            </a:extLst>
          </p:cNvPr>
          <p:cNvSpPr>
            <a:spLocks noEditPoints="1"/>
          </p:cNvSpPr>
          <p:nvPr/>
        </p:nvSpPr>
        <p:spPr bwMode="auto">
          <a:xfrm>
            <a:off x="4242251" y="3251755"/>
            <a:ext cx="1358927" cy="1358927"/>
          </a:xfrm>
          <a:custGeom>
            <a:avLst/>
            <a:gdLst>
              <a:gd name="T0" fmla="*/ 623 w 663"/>
              <a:gd name="T1" fmla="*/ 380 h 663"/>
              <a:gd name="T2" fmla="*/ 614 w 663"/>
              <a:gd name="T3" fmla="*/ 339 h 663"/>
              <a:gd name="T4" fmla="*/ 612 w 663"/>
              <a:gd name="T5" fmla="*/ 289 h 663"/>
              <a:gd name="T6" fmla="*/ 663 w 663"/>
              <a:gd name="T7" fmla="*/ 258 h 663"/>
              <a:gd name="T8" fmla="*/ 645 w 663"/>
              <a:gd name="T9" fmla="*/ 201 h 663"/>
              <a:gd name="T10" fmla="*/ 612 w 663"/>
              <a:gd name="T11" fmla="*/ 150 h 663"/>
              <a:gd name="T12" fmla="*/ 539 w 663"/>
              <a:gd name="T13" fmla="*/ 140 h 663"/>
              <a:gd name="T14" fmla="*/ 500 w 663"/>
              <a:gd name="T15" fmla="*/ 104 h 663"/>
              <a:gd name="T16" fmla="*/ 514 w 663"/>
              <a:gd name="T17" fmla="*/ 45 h 663"/>
              <a:gd name="T18" fmla="*/ 461 w 663"/>
              <a:gd name="T19" fmla="*/ 17 h 663"/>
              <a:gd name="T20" fmla="*/ 406 w 663"/>
              <a:gd name="T21" fmla="*/ 0 h 663"/>
              <a:gd name="T22" fmla="*/ 374 w 663"/>
              <a:gd name="T23" fmla="*/ 48 h 663"/>
              <a:gd name="T24" fmla="*/ 341 w 663"/>
              <a:gd name="T25" fmla="*/ 50 h 663"/>
              <a:gd name="T26" fmla="*/ 292 w 663"/>
              <a:gd name="T27" fmla="*/ 51 h 663"/>
              <a:gd name="T28" fmla="*/ 258 w 663"/>
              <a:gd name="T29" fmla="*/ 0 h 663"/>
              <a:gd name="T30" fmla="*/ 211 w 663"/>
              <a:gd name="T31" fmla="*/ 14 h 663"/>
              <a:gd name="T32" fmla="*/ 153 w 663"/>
              <a:gd name="T33" fmla="*/ 42 h 663"/>
              <a:gd name="T34" fmla="*/ 162 w 663"/>
              <a:gd name="T35" fmla="*/ 98 h 663"/>
              <a:gd name="T36" fmla="*/ 150 w 663"/>
              <a:gd name="T37" fmla="*/ 116 h 663"/>
              <a:gd name="T38" fmla="*/ 109 w 663"/>
              <a:gd name="T39" fmla="*/ 157 h 663"/>
              <a:gd name="T40" fmla="*/ 45 w 663"/>
              <a:gd name="T41" fmla="*/ 150 h 663"/>
              <a:gd name="T42" fmla="*/ 18 w 663"/>
              <a:gd name="T43" fmla="*/ 199 h 663"/>
              <a:gd name="T44" fmla="*/ 6 w 663"/>
              <a:gd name="T45" fmla="*/ 261 h 663"/>
              <a:gd name="T46" fmla="*/ 50 w 663"/>
              <a:gd name="T47" fmla="*/ 325 h 663"/>
              <a:gd name="T48" fmla="*/ 32 w 663"/>
              <a:gd name="T49" fmla="*/ 386 h 663"/>
              <a:gd name="T50" fmla="*/ 8 w 663"/>
              <a:gd name="T51" fmla="*/ 433 h 663"/>
              <a:gd name="T52" fmla="*/ 44 w 663"/>
              <a:gd name="T53" fmla="*/ 512 h 663"/>
              <a:gd name="T54" fmla="*/ 112 w 663"/>
              <a:gd name="T55" fmla="*/ 511 h 663"/>
              <a:gd name="T56" fmla="*/ 159 w 663"/>
              <a:gd name="T57" fmla="*/ 556 h 663"/>
              <a:gd name="T58" fmla="*/ 151 w 663"/>
              <a:gd name="T59" fmla="*/ 618 h 663"/>
              <a:gd name="T60" fmla="*/ 205 w 663"/>
              <a:gd name="T61" fmla="*/ 647 h 663"/>
              <a:gd name="T62" fmla="*/ 258 w 663"/>
              <a:gd name="T63" fmla="*/ 663 h 663"/>
              <a:gd name="T64" fmla="*/ 297 w 663"/>
              <a:gd name="T65" fmla="*/ 611 h 663"/>
              <a:gd name="T66" fmla="*/ 355 w 663"/>
              <a:gd name="T67" fmla="*/ 612 h 663"/>
              <a:gd name="T68" fmla="*/ 404 w 663"/>
              <a:gd name="T69" fmla="*/ 662 h 663"/>
              <a:gd name="T70" fmla="*/ 431 w 663"/>
              <a:gd name="T71" fmla="*/ 656 h 663"/>
              <a:gd name="T72" fmla="*/ 506 w 663"/>
              <a:gd name="T73" fmla="*/ 624 h 663"/>
              <a:gd name="T74" fmla="*/ 500 w 663"/>
              <a:gd name="T75" fmla="*/ 559 h 663"/>
              <a:gd name="T76" fmla="*/ 546 w 663"/>
              <a:gd name="T77" fmla="*/ 515 h 663"/>
              <a:gd name="T78" fmla="*/ 567 w 663"/>
              <a:gd name="T79" fmla="*/ 502 h 663"/>
              <a:gd name="T80" fmla="*/ 623 w 663"/>
              <a:gd name="T81" fmla="*/ 506 h 663"/>
              <a:gd name="T82" fmla="*/ 653 w 663"/>
              <a:gd name="T83" fmla="*/ 443 h 663"/>
              <a:gd name="T84" fmla="*/ 663 w 663"/>
              <a:gd name="T85" fmla="*/ 404 h 663"/>
              <a:gd name="T86" fmla="*/ 542 w 663"/>
              <a:gd name="T87" fmla="*/ 425 h 663"/>
              <a:gd name="T88" fmla="*/ 511 w 663"/>
              <a:gd name="T89" fmla="*/ 476 h 663"/>
              <a:gd name="T90" fmla="*/ 458 w 663"/>
              <a:gd name="T91" fmla="*/ 524 h 663"/>
              <a:gd name="T92" fmla="*/ 392 w 663"/>
              <a:gd name="T93" fmla="*/ 553 h 663"/>
              <a:gd name="T94" fmla="*/ 338 w 663"/>
              <a:gd name="T95" fmla="*/ 562 h 663"/>
              <a:gd name="T96" fmla="*/ 282 w 663"/>
              <a:gd name="T97" fmla="*/ 556 h 663"/>
              <a:gd name="T98" fmla="*/ 216 w 663"/>
              <a:gd name="T99" fmla="*/ 530 h 663"/>
              <a:gd name="T100" fmla="*/ 162 w 663"/>
              <a:gd name="T101" fmla="*/ 487 h 663"/>
              <a:gd name="T102" fmla="*/ 126 w 663"/>
              <a:gd name="T103" fmla="*/ 434 h 663"/>
              <a:gd name="T104" fmla="*/ 106 w 663"/>
              <a:gd name="T105" fmla="*/ 377 h 663"/>
              <a:gd name="T106" fmla="*/ 102 w 663"/>
              <a:gd name="T107" fmla="*/ 324 h 663"/>
              <a:gd name="T108" fmla="*/ 112 w 663"/>
              <a:gd name="T109" fmla="*/ 262 h 663"/>
              <a:gd name="T110" fmla="*/ 139 w 663"/>
              <a:gd name="T111" fmla="*/ 207 h 663"/>
              <a:gd name="T112" fmla="*/ 190 w 663"/>
              <a:gd name="T113" fmla="*/ 150 h 663"/>
              <a:gd name="T114" fmla="*/ 277 w 663"/>
              <a:gd name="T115" fmla="*/ 108 h 663"/>
              <a:gd name="T116" fmla="*/ 347 w 663"/>
              <a:gd name="T117" fmla="*/ 102 h 663"/>
              <a:gd name="T118" fmla="*/ 404 w 663"/>
              <a:gd name="T119" fmla="*/ 113 h 663"/>
              <a:gd name="T120" fmla="*/ 503 w 663"/>
              <a:gd name="T121" fmla="*/ 177 h 663"/>
              <a:gd name="T122" fmla="*/ 539 w 663"/>
              <a:gd name="T123" fmla="*/ 232 h 663"/>
              <a:gd name="T124" fmla="*/ 561 w 663"/>
              <a:gd name="T125" fmla="*/ 309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63" h="663">
                <a:moveTo>
                  <a:pt x="663" y="404"/>
                </a:moveTo>
                <a:lnTo>
                  <a:pt x="663" y="404"/>
                </a:lnTo>
                <a:lnTo>
                  <a:pt x="656" y="400"/>
                </a:lnTo>
                <a:lnTo>
                  <a:pt x="636" y="388"/>
                </a:lnTo>
                <a:lnTo>
                  <a:pt x="623" y="380"/>
                </a:lnTo>
                <a:lnTo>
                  <a:pt x="614" y="373"/>
                </a:lnTo>
                <a:lnTo>
                  <a:pt x="612" y="371"/>
                </a:lnTo>
                <a:lnTo>
                  <a:pt x="612" y="370"/>
                </a:lnTo>
                <a:lnTo>
                  <a:pt x="612" y="361"/>
                </a:lnTo>
                <a:lnTo>
                  <a:pt x="614" y="339"/>
                </a:lnTo>
                <a:lnTo>
                  <a:pt x="614" y="318"/>
                </a:lnTo>
                <a:lnTo>
                  <a:pt x="612" y="300"/>
                </a:lnTo>
                <a:lnTo>
                  <a:pt x="611" y="292"/>
                </a:lnTo>
                <a:lnTo>
                  <a:pt x="611" y="292"/>
                </a:lnTo>
                <a:lnTo>
                  <a:pt x="612" y="289"/>
                </a:lnTo>
                <a:lnTo>
                  <a:pt x="621" y="283"/>
                </a:lnTo>
                <a:lnTo>
                  <a:pt x="636" y="274"/>
                </a:lnTo>
                <a:lnTo>
                  <a:pt x="656" y="262"/>
                </a:lnTo>
                <a:lnTo>
                  <a:pt x="662" y="258"/>
                </a:lnTo>
                <a:lnTo>
                  <a:pt x="663" y="258"/>
                </a:lnTo>
                <a:lnTo>
                  <a:pt x="662" y="255"/>
                </a:lnTo>
                <a:lnTo>
                  <a:pt x="660" y="246"/>
                </a:lnTo>
                <a:lnTo>
                  <a:pt x="656" y="229"/>
                </a:lnTo>
                <a:lnTo>
                  <a:pt x="650" y="210"/>
                </a:lnTo>
                <a:lnTo>
                  <a:pt x="645" y="201"/>
                </a:lnTo>
                <a:lnTo>
                  <a:pt x="639" y="187"/>
                </a:lnTo>
                <a:lnTo>
                  <a:pt x="627" y="165"/>
                </a:lnTo>
                <a:lnTo>
                  <a:pt x="621" y="153"/>
                </a:lnTo>
                <a:lnTo>
                  <a:pt x="618" y="148"/>
                </a:lnTo>
                <a:lnTo>
                  <a:pt x="612" y="150"/>
                </a:lnTo>
                <a:lnTo>
                  <a:pt x="588" y="156"/>
                </a:lnTo>
                <a:lnTo>
                  <a:pt x="558" y="163"/>
                </a:lnTo>
                <a:lnTo>
                  <a:pt x="555" y="159"/>
                </a:lnTo>
                <a:lnTo>
                  <a:pt x="549" y="151"/>
                </a:lnTo>
                <a:lnTo>
                  <a:pt x="539" y="140"/>
                </a:lnTo>
                <a:lnTo>
                  <a:pt x="527" y="128"/>
                </a:lnTo>
                <a:lnTo>
                  <a:pt x="515" y="116"/>
                </a:lnTo>
                <a:lnTo>
                  <a:pt x="508" y="111"/>
                </a:lnTo>
                <a:lnTo>
                  <a:pt x="502" y="105"/>
                </a:lnTo>
                <a:lnTo>
                  <a:pt x="500" y="104"/>
                </a:lnTo>
                <a:lnTo>
                  <a:pt x="502" y="98"/>
                </a:lnTo>
                <a:lnTo>
                  <a:pt x="508" y="75"/>
                </a:lnTo>
                <a:lnTo>
                  <a:pt x="512" y="53"/>
                </a:lnTo>
                <a:lnTo>
                  <a:pt x="514" y="45"/>
                </a:lnTo>
                <a:lnTo>
                  <a:pt x="514" y="45"/>
                </a:lnTo>
                <a:lnTo>
                  <a:pt x="511" y="42"/>
                </a:lnTo>
                <a:lnTo>
                  <a:pt x="503" y="38"/>
                </a:lnTo>
                <a:lnTo>
                  <a:pt x="488" y="29"/>
                </a:lnTo>
                <a:lnTo>
                  <a:pt x="470" y="21"/>
                </a:lnTo>
                <a:lnTo>
                  <a:pt x="461" y="17"/>
                </a:lnTo>
                <a:lnTo>
                  <a:pt x="452" y="14"/>
                </a:lnTo>
                <a:lnTo>
                  <a:pt x="434" y="8"/>
                </a:lnTo>
                <a:lnTo>
                  <a:pt x="418" y="2"/>
                </a:lnTo>
                <a:lnTo>
                  <a:pt x="409" y="0"/>
                </a:lnTo>
                <a:lnTo>
                  <a:pt x="406" y="0"/>
                </a:lnTo>
                <a:lnTo>
                  <a:pt x="404" y="0"/>
                </a:lnTo>
                <a:lnTo>
                  <a:pt x="401" y="8"/>
                </a:lnTo>
                <a:lnTo>
                  <a:pt x="389" y="27"/>
                </a:lnTo>
                <a:lnTo>
                  <a:pt x="382" y="38"/>
                </a:lnTo>
                <a:lnTo>
                  <a:pt x="374" y="48"/>
                </a:lnTo>
                <a:lnTo>
                  <a:pt x="371" y="51"/>
                </a:lnTo>
                <a:lnTo>
                  <a:pt x="371" y="51"/>
                </a:lnTo>
                <a:lnTo>
                  <a:pt x="367" y="51"/>
                </a:lnTo>
                <a:lnTo>
                  <a:pt x="352" y="50"/>
                </a:lnTo>
                <a:lnTo>
                  <a:pt x="341" y="50"/>
                </a:lnTo>
                <a:lnTo>
                  <a:pt x="323" y="50"/>
                </a:lnTo>
                <a:lnTo>
                  <a:pt x="314" y="50"/>
                </a:lnTo>
                <a:lnTo>
                  <a:pt x="300" y="51"/>
                </a:lnTo>
                <a:lnTo>
                  <a:pt x="292" y="51"/>
                </a:lnTo>
                <a:lnTo>
                  <a:pt x="292" y="51"/>
                </a:lnTo>
                <a:lnTo>
                  <a:pt x="291" y="50"/>
                </a:lnTo>
                <a:lnTo>
                  <a:pt x="285" y="42"/>
                </a:lnTo>
                <a:lnTo>
                  <a:pt x="274" y="27"/>
                </a:lnTo>
                <a:lnTo>
                  <a:pt x="262" y="8"/>
                </a:lnTo>
                <a:lnTo>
                  <a:pt x="258" y="0"/>
                </a:lnTo>
                <a:lnTo>
                  <a:pt x="258" y="0"/>
                </a:lnTo>
                <a:lnTo>
                  <a:pt x="255" y="0"/>
                </a:lnTo>
                <a:lnTo>
                  <a:pt x="246" y="3"/>
                </a:lnTo>
                <a:lnTo>
                  <a:pt x="229" y="8"/>
                </a:lnTo>
                <a:lnTo>
                  <a:pt x="211" y="14"/>
                </a:lnTo>
                <a:lnTo>
                  <a:pt x="202" y="17"/>
                </a:lnTo>
                <a:lnTo>
                  <a:pt x="195" y="21"/>
                </a:lnTo>
                <a:lnTo>
                  <a:pt x="177" y="29"/>
                </a:lnTo>
                <a:lnTo>
                  <a:pt x="160" y="38"/>
                </a:lnTo>
                <a:lnTo>
                  <a:pt x="153" y="42"/>
                </a:lnTo>
                <a:lnTo>
                  <a:pt x="150" y="45"/>
                </a:lnTo>
                <a:lnTo>
                  <a:pt x="150" y="45"/>
                </a:lnTo>
                <a:lnTo>
                  <a:pt x="151" y="53"/>
                </a:lnTo>
                <a:lnTo>
                  <a:pt x="156" y="75"/>
                </a:lnTo>
                <a:lnTo>
                  <a:pt x="162" y="98"/>
                </a:lnTo>
                <a:lnTo>
                  <a:pt x="163" y="104"/>
                </a:lnTo>
                <a:lnTo>
                  <a:pt x="162" y="105"/>
                </a:lnTo>
                <a:lnTo>
                  <a:pt x="157" y="110"/>
                </a:lnTo>
                <a:lnTo>
                  <a:pt x="154" y="113"/>
                </a:lnTo>
                <a:lnTo>
                  <a:pt x="150" y="116"/>
                </a:lnTo>
                <a:lnTo>
                  <a:pt x="138" y="126"/>
                </a:lnTo>
                <a:lnTo>
                  <a:pt x="126" y="138"/>
                </a:lnTo>
                <a:lnTo>
                  <a:pt x="115" y="150"/>
                </a:lnTo>
                <a:lnTo>
                  <a:pt x="112" y="154"/>
                </a:lnTo>
                <a:lnTo>
                  <a:pt x="109" y="157"/>
                </a:lnTo>
                <a:lnTo>
                  <a:pt x="105" y="162"/>
                </a:lnTo>
                <a:lnTo>
                  <a:pt x="103" y="163"/>
                </a:lnTo>
                <a:lnTo>
                  <a:pt x="96" y="162"/>
                </a:lnTo>
                <a:lnTo>
                  <a:pt x="74" y="156"/>
                </a:lnTo>
                <a:lnTo>
                  <a:pt x="45" y="150"/>
                </a:lnTo>
                <a:lnTo>
                  <a:pt x="44" y="151"/>
                </a:lnTo>
                <a:lnTo>
                  <a:pt x="41" y="157"/>
                </a:lnTo>
                <a:lnTo>
                  <a:pt x="29" y="178"/>
                </a:lnTo>
                <a:lnTo>
                  <a:pt x="24" y="187"/>
                </a:lnTo>
                <a:lnTo>
                  <a:pt x="18" y="199"/>
                </a:lnTo>
                <a:lnTo>
                  <a:pt x="8" y="228"/>
                </a:lnTo>
                <a:lnTo>
                  <a:pt x="5" y="241"/>
                </a:lnTo>
                <a:lnTo>
                  <a:pt x="2" y="253"/>
                </a:lnTo>
                <a:lnTo>
                  <a:pt x="0" y="258"/>
                </a:lnTo>
                <a:lnTo>
                  <a:pt x="6" y="261"/>
                </a:lnTo>
                <a:lnTo>
                  <a:pt x="26" y="274"/>
                </a:lnTo>
                <a:lnTo>
                  <a:pt x="53" y="291"/>
                </a:lnTo>
                <a:lnTo>
                  <a:pt x="51" y="297"/>
                </a:lnTo>
                <a:lnTo>
                  <a:pt x="51" y="307"/>
                </a:lnTo>
                <a:lnTo>
                  <a:pt x="50" y="325"/>
                </a:lnTo>
                <a:lnTo>
                  <a:pt x="50" y="343"/>
                </a:lnTo>
                <a:lnTo>
                  <a:pt x="51" y="360"/>
                </a:lnTo>
                <a:lnTo>
                  <a:pt x="51" y="367"/>
                </a:lnTo>
                <a:lnTo>
                  <a:pt x="53" y="373"/>
                </a:lnTo>
                <a:lnTo>
                  <a:pt x="32" y="386"/>
                </a:lnTo>
                <a:lnTo>
                  <a:pt x="14" y="397"/>
                </a:lnTo>
                <a:lnTo>
                  <a:pt x="5" y="403"/>
                </a:lnTo>
                <a:lnTo>
                  <a:pt x="0" y="406"/>
                </a:lnTo>
                <a:lnTo>
                  <a:pt x="3" y="418"/>
                </a:lnTo>
                <a:lnTo>
                  <a:pt x="8" y="433"/>
                </a:lnTo>
                <a:lnTo>
                  <a:pt x="17" y="460"/>
                </a:lnTo>
                <a:lnTo>
                  <a:pt x="23" y="472"/>
                </a:lnTo>
                <a:lnTo>
                  <a:pt x="27" y="484"/>
                </a:lnTo>
                <a:lnTo>
                  <a:pt x="41" y="506"/>
                </a:lnTo>
                <a:lnTo>
                  <a:pt x="44" y="512"/>
                </a:lnTo>
                <a:lnTo>
                  <a:pt x="47" y="514"/>
                </a:lnTo>
                <a:lnTo>
                  <a:pt x="77" y="508"/>
                </a:lnTo>
                <a:lnTo>
                  <a:pt x="105" y="500"/>
                </a:lnTo>
                <a:lnTo>
                  <a:pt x="108" y="503"/>
                </a:lnTo>
                <a:lnTo>
                  <a:pt x="112" y="511"/>
                </a:lnTo>
                <a:lnTo>
                  <a:pt x="124" y="523"/>
                </a:lnTo>
                <a:lnTo>
                  <a:pt x="136" y="536"/>
                </a:lnTo>
                <a:lnTo>
                  <a:pt x="150" y="547"/>
                </a:lnTo>
                <a:lnTo>
                  <a:pt x="156" y="553"/>
                </a:lnTo>
                <a:lnTo>
                  <a:pt x="159" y="556"/>
                </a:lnTo>
                <a:lnTo>
                  <a:pt x="163" y="559"/>
                </a:lnTo>
                <a:lnTo>
                  <a:pt x="163" y="560"/>
                </a:lnTo>
                <a:lnTo>
                  <a:pt x="156" y="590"/>
                </a:lnTo>
                <a:lnTo>
                  <a:pt x="150" y="617"/>
                </a:lnTo>
                <a:lnTo>
                  <a:pt x="151" y="618"/>
                </a:lnTo>
                <a:lnTo>
                  <a:pt x="154" y="620"/>
                </a:lnTo>
                <a:lnTo>
                  <a:pt x="162" y="626"/>
                </a:lnTo>
                <a:lnTo>
                  <a:pt x="178" y="635"/>
                </a:lnTo>
                <a:lnTo>
                  <a:pt x="198" y="644"/>
                </a:lnTo>
                <a:lnTo>
                  <a:pt x="205" y="647"/>
                </a:lnTo>
                <a:lnTo>
                  <a:pt x="220" y="653"/>
                </a:lnTo>
                <a:lnTo>
                  <a:pt x="243" y="659"/>
                </a:lnTo>
                <a:lnTo>
                  <a:pt x="255" y="662"/>
                </a:lnTo>
                <a:lnTo>
                  <a:pt x="256" y="663"/>
                </a:lnTo>
                <a:lnTo>
                  <a:pt x="258" y="663"/>
                </a:lnTo>
                <a:lnTo>
                  <a:pt x="259" y="660"/>
                </a:lnTo>
                <a:lnTo>
                  <a:pt x="267" y="650"/>
                </a:lnTo>
                <a:lnTo>
                  <a:pt x="276" y="636"/>
                </a:lnTo>
                <a:lnTo>
                  <a:pt x="291" y="611"/>
                </a:lnTo>
                <a:lnTo>
                  <a:pt x="297" y="611"/>
                </a:lnTo>
                <a:lnTo>
                  <a:pt x="304" y="612"/>
                </a:lnTo>
                <a:lnTo>
                  <a:pt x="322" y="614"/>
                </a:lnTo>
                <a:lnTo>
                  <a:pt x="331" y="614"/>
                </a:lnTo>
                <a:lnTo>
                  <a:pt x="340" y="614"/>
                </a:lnTo>
                <a:lnTo>
                  <a:pt x="355" y="612"/>
                </a:lnTo>
                <a:lnTo>
                  <a:pt x="367" y="611"/>
                </a:lnTo>
                <a:lnTo>
                  <a:pt x="374" y="611"/>
                </a:lnTo>
                <a:lnTo>
                  <a:pt x="389" y="635"/>
                </a:lnTo>
                <a:lnTo>
                  <a:pt x="401" y="654"/>
                </a:lnTo>
                <a:lnTo>
                  <a:pt x="404" y="662"/>
                </a:lnTo>
                <a:lnTo>
                  <a:pt x="406" y="662"/>
                </a:lnTo>
                <a:lnTo>
                  <a:pt x="407" y="662"/>
                </a:lnTo>
                <a:lnTo>
                  <a:pt x="412" y="662"/>
                </a:lnTo>
                <a:lnTo>
                  <a:pt x="418" y="660"/>
                </a:lnTo>
                <a:lnTo>
                  <a:pt x="431" y="656"/>
                </a:lnTo>
                <a:lnTo>
                  <a:pt x="458" y="647"/>
                </a:lnTo>
                <a:lnTo>
                  <a:pt x="470" y="641"/>
                </a:lnTo>
                <a:lnTo>
                  <a:pt x="478" y="638"/>
                </a:lnTo>
                <a:lnTo>
                  <a:pt x="493" y="630"/>
                </a:lnTo>
                <a:lnTo>
                  <a:pt x="506" y="624"/>
                </a:lnTo>
                <a:lnTo>
                  <a:pt x="514" y="618"/>
                </a:lnTo>
                <a:lnTo>
                  <a:pt x="515" y="617"/>
                </a:lnTo>
                <a:lnTo>
                  <a:pt x="514" y="611"/>
                </a:lnTo>
                <a:lnTo>
                  <a:pt x="508" y="587"/>
                </a:lnTo>
                <a:lnTo>
                  <a:pt x="500" y="559"/>
                </a:lnTo>
                <a:lnTo>
                  <a:pt x="511" y="550"/>
                </a:lnTo>
                <a:lnTo>
                  <a:pt x="517" y="545"/>
                </a:lnTo>
                <a:lnTo>
                  <a:pt x="527" y="536"/>
                </a:lnTo>
                <a:lnTo>
                  <a:pt x="537" y="526"/>
                </a:lnTo>
                <a:lnTo>
                  <a:pt x="546" y="515"/>
                </a:lnTo>
                <a:lnTo>
                  <a:pt x="551" y="509"/>
                </a:lnTo>
                <a:lnTo>
                  <a:pt x="554" y="506"/>
                </a:lnTo>
                <a:lnTo>
                  <a:pt x="558" y="500"/>
                </a:lnTo>
                <a:lnTo>
                  <a:pt x="560" y="500"/>
                </a:lnTo>
                <a:lnTo>
                  <a:pt x="567" y="502"/>
                </a:lnTo>
                <a:lnTo>
                  <a:pt x="590" y="506"/>
                </a:lnTo>
                <a:lnTo>
                  <a:pt x="612" y="512"/>
                </a:lnTo>
                <a:lnTo>
                  <a:pt x="618" y="514"/>
                </a:lnTo>
                <a:lnTo>
                  <a:pt x="620" y="512"/>
                </a:lnTo>
                <a:lnTo>
                  <a:pt x="623" y="506"/>
                </a:lnTo>
                <a:lnTo>
                  <a:pt x="632" y="491"/>
                </a:lnTo>
                <a:lnTo>
                  <a:pt x="638" y="479"/>
                </a:lnTo>
                <a:lnTo>
                  <a:pt x="641" y="472"/>
                </a:lnTo>
                <a:lnTo>
                  <a:pt x="647" y="458"/>
                </a:lnTo>
                <a:lnTo>
                  <a:pt x="653" y="443"/>
                </a:lnTo>
                <a:lnTo>
                  <a:pt x="657" y="428"/>
                </a:lnTo>
                <a:lnTo>
                  <a:pt x="660" y="421"/>
                </a:lnTo>
                <a:lnTo>
                  <a:pt x="662" y="413"/>
                </a:lnTo>
                <a:lnTo>
                  <a:pt x="663" y="407"/>
                </a:lnTo>
                <a:lnTo>
                  <a:pt x="663" y="404"/>
                </a:lnTo>
                <a:close/>
                <a:moveTo>
                  <a:pt x="561" y="349"/>
                </a:moveTo>
                <a:lnTo>
                  <a:pt x="558" y="369"/>
                </a:lnTo>
                <a:lnTo>
                  <a:pt x="555" y="388"/>
                </a:lnTo>
                <a:lnTo>
                  <a:pt x="549" y="407"/>
                </a:lnTo>
                <a:lnTo>
                  <a:pt x="542" y="425"/>
                </a:lnTo>
                <a:lnTo>
                  <a:pt x="537" y="434"/>
                </a:lnTo>
                <a:lnTo>
                  <a:pt x="534" y="442"/>
                </a:lnTo>
                <a:lnTo>
                  <a:pt x="527" y="454"/>
                </a:lnTo>
                <a:lnTo>
                  <a:pt x="520" y="466"/>
                </a:lnTo>
                <a:lnTo>
                  <a:pt x="511" y="476"/>
                </a:lnTo>
                <a:lnTo>
                  <a:pt x="502" y="488"/>
                </a:lnTo>
                <a:lnTo>
                  <a:pt x="491" y="497"/>
                </a:lnTo>
                <a:lnTo>
                  <a:pt x="481" y="508"/>
                </a:lnTo>
                <a:lnTo>
                  <a:pt x="470" y="515"/>
                </a:lnTo>
                <a:lnTo>
                  <a:pt x="458" y="524"/>
                </a:lnTo>
                <a:lnTo>
                  <a:pt x="446" y="532"/>
                </a:lnTo>
                <a:lnTo>
                  <a:pt x="433" y="538"/>
                </a:lnTo>
                <a:lnTo>
                  <a:pt x="421" y="544"/>
                </a:lnTo>
                <a:lnTo>
                  <a:pt x="407" y="550"/>
                </a:lnTo>
                <a:lnTo>
                  <a:pt x="392" y="553"/>
                </a:lnTo>
                <a:lnTo>
                  <a:pt x="379" y="557"/>
                </a:lnTo>
                <a:lnTo>
                  <a:pt x="364" y="559"/>
                </a:lnTo>
                <a:lnTo>
                  <a:pt x="356" y="560"/>
                </a:lnTo>
                <a:lnTo>
                  <a:pt x="352" y="560"/>
                </a:lnTo>
                <a:lnTo>
                  <a:pt x="338" y="562"/>
                </a:lnTo>
                <a:lnTo>
                  <a:pt x="322" y="562"/>
                </a:lnTo>
                <a:lnTo>
                  <a:pt x="307" y="560"/>
                </a:lnTo>
                <a:lnTo>
                  <a:pt x="303" y="560"/>
                </a:lnTo>
                <a:lnTo>
                  <a:pt x="295" y="559"/>
                </a:lnTo>
                <a:lnTo>
                  <a:pt x="282" y="556"/>
                </a:lnTo>
                <a:lnTo>
                  <a:pt x="267" y="553"/>
                </a:lnTo>
                <a:lnTo>
                  <a:pt x="253" y="548"/>
                </a:lnTo>
                <a:lnTo>
                  <a:pt x="241" y="542"/>
                </a:lnTo>
                <a:lnTo>
                  <a:pt x="228" y="536"/>
                </a:lnTo>
                <a:lnTo>
                  <a:pt x="216" y="530"/>
                </a:lnTo>
                <a:lnTo>
                  <a:pt x="204" y="523"/>
                </a:lnTo>
                <a:lnTo>
                  <a:pt x="192" y="514"/>
                </a:lnTo>
                <a:lnTo>
                  <a:pt x="181" y="506"/>
                </a:lnTo>
                <a:lnTo>
                  <a:pt x="171" y="496"/>
                </a:lnTo>
                <a:lnTo>
                  <a:pt x="162" y="487"/>
                </a:lnTo>
                <a:lnTo>
                  <a:pt x="153" y="476"/>
                </a:lnTo>
                <a:lnTo>
                  <a:pt x="144" y="464"/>
                </a:lnTo>
                <a:lnTo>
                  <a:pt x="136" y="452"/>
                </a:lnTo>
                <a:lnTo>
                  <a:pt x="129" y="440"/>
                </a:lnTo>
                <a:lnTo>
                  <a:pt x="126" y="434"/>
                </a:lnTo>
                <a:lnTo>
                  <a:pt x="123" y="427"/>
                </a:lnTo>
                <a:lnTo>
                  <a:pt x="117" y="415"/>
                </a:lnTo>
                <a:lnTo>
                  <a:pt x="112" y="403"/>
                </a:lnTo>
                <a:lnTo>
                  <a:pt x="109" y="389"/>
                </a:lnTo>
                <a:lnTo>
                  <a:pt x="106" y="377"/>
                </a:lnTo>
                <a:lnTo>
                  <a:pt x="105" y="366"/>
                </a:lnTo>
                <a:lnTo>
                  <a:pt x="103" y="352"/>
                </a:lnTo>
                <a:lnTo>
                  <a:pt x="102" y="339"/>
                </a:lnTo>
                <a:lnTo>
                  <a:pt x="102" y="331"/>
                </a:lnTo>
                <a:lnTo>
                  <a:pt x="102" y="324"/>
                </a:lnTo>
                <a:lnTo>
                  <a:pt x="103" y="310"/>
                </a:lnTo>
                <a:lnTo>
                  <a:pt x="105" y="298"/>
                </a:lnTo>
                <a:lnTo>
                  <a:pt x="106" y="286"/>
                </a:lnTo>
                <a:lnTo>
                  <a:pt x="109" y="274"/>
                </a:lnTo>
                <a:lnTo>
                  <a:pt x="112" y="262"/>
                </a:lnTo>
                <a:lnTo>
                  <a:pt x="117" y="249"/>
                </a:lnTo>
                <a:lnTo>
                  <a:pt x="123" y="237"/>
                </a:lnTo>
                <a:lnTo>
                  <a:pt x="126" y="231"/>
                </a:lnTo>
                <a:lnTo>
                  <a:pt x="130" y="222"/>
                </a:lnTo>
                <a:lnTo>
                  <a:pt x="139" y="207"/>
                </a:lnTo>
                <a:lnTo>
                  <a:pt x="148" y="192"/>
                </a:lnTo>
                <a:lnTo>
                  <a:pt x="160" y="178"/>
                </a:lnTo>
                <a:lnTo>
                  <a:pt x="168" y="171"/>
                </a:lnTo>
                <a:lnTo>
                  <a:pt x="175" y="163"/>
                </a:lnTo>
                <a:lnTo>
                  <a:pt x="190" y="150"/>
                </a:lnTo>
                <a:lnTo>
                  <a:pt x="205" y="140"/>
                </a:lnTo>
                <a:lnTo>
                  <a:pt x="223" y="129"/>
                </a:lnTo>
                <a:lnTo>
                  <a:pt x="241" y="120"/>
                </a:lnTo>
                <a:lnTo>
                  <a:pt x="259" y="114"/>
                </a:lnTo>
                <a:lnTo>
                  <a:pt x="277" y="108"/>
                </a:lnTo>
                <a:lnTo>
                  <a:pt x="297" y="104"/>
                </a:lnTo>
                <a:lnTo>
                  <a:pt x="307" y="102"/>
                </a:lnTo>
                <a:lnTo>
                  <a:pt x="313" y="102"/>
                </a:lnTo>
                <a:lnTo>
                  <a:pt x="329" y="102"/>
                </a:lnTo>
                <a:lnTo>
                  <a:pt x="347" y="102"/>
                </a:lnTo>
                <a:lnTo>
                  <a:pt x="364" y="104"/>
                </a:lnTo>
                <a:lnTo>
                  <a:pt x="368" y="104"/>
                </a:lnTo>
                <a:lnTo>
                  <a:pt x="374" y="105"/>
                </a:lnTo>
                <a:lnTo>
                  <a:pt x="386" y="108"/>
                </a:lnTo>
                <a:lnTo>
                  <a:pt x="404" y="113"/>
                </a:lnTo>
                <a:lnTo>
                  <a:pt x="427" y="122"/>
                </a:lnTo>
                <a:lnTo>
                  <a:pt x="448" y="134"/>
                </a:lnTo>
                <a:lnTo>
                  <a:pt x="467" y="145"/>
                </a:lnTo>
                <a:lnTo>
                  <a:pt x="487" y="160"/>
                </a:lnTo>
                <a:lnTo>
                  <a:pt x="503" y="177"/>
                </a:lnTo>
                <a:lnTo>
                  <a:pt x="515" y="192"/>
                </a:lnTo>
                <a:lnTo>
                  <a:pt x="521" y="201"/>
                </a:lnTo>
                <a:lnTo>
                  <a:pt x="526" y="205"/>
                </a:lnTo>
                <a:lnTo>
                  <a:pt x="530" y="214"/>
                </a:lnTo>
                <a:lnTo>
                  <a:pt x="539" y="232"/>
                </a:lnTo>
                <a:lnTo>
                  <a:pt x="548" y="252"/>
                </a:lnTo>
                <a:lnTo>
                  <a:pt x="554" y="270"/>
                </a:lnTo>
                <a:lnTo>
                  <a:pt x="555" y="279"/>
                </a:lnTo>
                <a:lnTo>
                  <a:pt x="558" y="289"/>
                </a:lnTo>
                <a:lnTo>
                  <a:pt x="561" y="309"/>
                </a:lnTo>
                <a:lnTo>
                  <a:pt x="561" y="328"/>
                </a:lnTo>
                <a:lnTo>
                  <a:pt x="561" y="3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114D74-592B-4C9B-B5E0-793AA17683AD}"/>
              </a:ext>
            </a:extLst>
          </p:cNvPr>
          <p:cNvSpPr txBox="1">
            <a:spLocks/>
          </p:cNvSpPr>
          <p:nvPr/>
        </p:nvSpPr>
        <p:spPr>
          <a:xfrm>
            <a:off x="5697973" y="3508501"/>
            <a:ext cx="6053449" cy="8454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2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Firma eines Lions sponsert ein Firmenteam. </a:t>
            </a:r>
            <a:br>
              <a:rPr lang="de-DE" sz="2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Club sponsert die Teilnahme einer Schulklasse (5,- pro Schüler)</a:t>
            </a:r>
            <a:endParaRPr lang="en-US" sz="2000" kern="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26E8C20-398D-49ED-AA38-F28373C46EAF}"/>
              </a:ext>
            </a:extLst>
          </p:cNvPr>
          <p:cNvSpPr txBox="1">
            <a:spLocks/>
          </p:cNvSpPr>
          <p:nvPr/>
        </p:nvSpPr>
        <p:spPr>
          <a:xfrm>
            <a:off x="4933286" y="4817235"/>
            <a:ext cx="6603870" cy="126584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2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laden zu Ostern ihre Familien, Freunde oder Nachbarn zu einem gemeinsamen Move </a:t>
            </a:r>
            <a:r>
              <a:rPr lang="de-DE" sz="2000" kern="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kern="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 ein.  Benachbarte Clubs „</a:t>
            </a:r>
            <a:r>
              <a:rPr lang="de-DE" sz="2000" kern="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moven</a:t>
            </a:r>
            <a:r>
              <a:rPr lang="de-DE" sz="2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zusammen.</a:t>
            </a:r>
            <a:br>
              <a:rPr lang="de-DE" sz="2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kern="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2E379E9-17A6-49E7-A0CC-68F23E679BC0}"/>
              </a:ext>
            </a:extLst>
          </p:cNvPr>
          <p:cNvSpPr txBox="1">
            <a:spLocks/>
          </p:cNvSpPr>
          <p:nvPr/>
        </p:nvSpPr>
        <p:spPr>
          <a:xfrm>
            <a:off x="4315769" y="324600"/>
            <a:ext cx="7718608" cy="84604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300" b="1" kern="0" dirty="0" err="1">
                <a:solidFill>
                  <a:srgbClr val="00338D"/>
                </a:solidFill>
                <a:latin typeface="Helvetica Neue"/>
                <a:ea typeface="Arial" charset="0"/>
                <a:cs typeface="Arial" panose="020B0604020202020204" pitchFamily="34" charset="0"/>
              </a:rPr>
              <a:t>Unsere</a:t>
            </a:r>
            <a:r>
              <a:rPr lang="en-US" sz="3300" b="1" kern="0" dirty="0">
                <a:solidFill>
                  <a:srgbClr val="00338D"/>
                </a:solidFill>
                <a:latin typeface="Helvetica Neue"/>
                <a:ea typeface="Arial" charset="0"/>
                <a:cs typeface="Arial" panose="020B0604020202020204" pitchFamily="34" charset="0"/>
              </a:rPr>
              <a:t> Top-3-Praxiserfahrungen:</a:t>
            </a:r>
          </a:p>
        </p:txBody>
      </p:sp>
    </p:spTree>
    <p:extLst>
      <p:ext uri="{BB962C8B-B14F-4D97-AF65-F5344CB8AC3E}">
        <p14:creationId xmlns:p14="http://schemas.microsoft.com/office/powerpoint/2010/main" val="46526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60040845-111A-F945-8474-8AAFB5C5EB6B}"/>
              </a:ext>
            </a:extLst>
          </p:cNvPr>
          <p:cNvSpPr/>
          <p:nvPr/>
        </p:nvSpPr>
        <p:spPr>
          <a:xfrm rot="16200000" flipV="1">
            <a:off x="-1468331" y="1468333"/>
            <a:ext cx="6858001" cy="3921337"/>
          </a:xfrm>
          <a:custGeom>
            <a:avLst/>
            <a:gdLst>
              <a:gd name="connsiteX0" fmla="*/ 6858001 w 6858001"/>
              <a:gd name="connsiteY0" fmla="*/ 3921337 h 3921337"/>
              <a:gd name="connsiteX1" fmla="*/ 6858001 w 6858001"/>
              <a:gd name="connsiteY1" fmla="*/ 1273387 h 3921337"/>
              <a:gd name="connsiteX2" fmla="*/ 6858000 w 6858001"/>
              <a:gd name="connsiteY2" fmla="*/ 1273387 h 3921337"/>
              <a:gd name="connsiteX3" fmla="*/ 6858000 w 6858001"/>
              <a:gd name="connsiteY3" fmla="*/ 0 h 3921337"/>
              <a:gd name="connsiteX4" fmla="*/ 0 w 6858001"/>
              <a:gd name="connsiteY4" fmla="*/ 922089 h 3921337"/>
              <a:gd name="connsiteX5" fmla="*/ 0 w 6858001"/>
              <a:gd name="connsiteY5" fmla="*/ 1978237 h 3921337"/>
              <a:gd name="connsiteX6" fmla="*/ 3 w 6858001"/>
              <a:gd name="connsiteY6" fmla="*/ 1978237 h 3921337"/>
              <a:gd name="connsiteX7" fmla="*/ 3 w 6858001"/>
              <a:gd name="connsiteY7" fmla="*/ 3921337 h 392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1" h="3921337">
                <a:moveTo>
                  <a:pt x="6858001" y="3921337"/>
                </a:moveTo>
                <a:lnTo>
                  <a:pt x="6858001" y="1273387"/>
                </a:lnTo>
                <a:lnTo>
                  <a:pt x="6858000" y="1273387"/>
                </a:lnTo>
                <a:lnTo>
                  <a:pt x="6858000" y="0"/>
                </a:lnTo>
                <a:lnTo>
                  <a:pt x="0" y="922089"/>
                </a:lnTo>
                <a:lnTo>
                  <a:pt x="0" y="1978237"/>
                </a:lnTo>
                <a:lnTo>
                  <a:pt x="3" y="1978237"/>
                </a:lnTo>
                <a:lnTo>
                  <a:pt x="3" y="39213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83707" y="1618129"/>
            <a:ext cx="6053449" cy="906813"/>
          </a:xfrm>
          <a:prstGeom prst="rect">
            <a:avLst/>
          </a:prstGeom>
        </p:spPr>
        <p:txBody>
          <a:bodyPr anchor="b">
            <a:normAutofit fontScale="62500" lnSpcReduction="2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3200" b="1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für die Umwelt - ganz konkret!</a:t>
            </a:r>
          </a:p>
          <a:p>
            <a:pPr algn="l"/>
            <a:br>
              <a:rPr lang="de-DE" sz="2600" b="1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 </a:t>
            </a:r>
            <a:r>
              <a:rPr lang="de-DE" sz="3200" kern="0" dirty="0" err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Teilnehmer:in</a:t>
            </a:r>
            <a:r>
              <a:rPr lang="de-DE" sz="32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wählt selbst, welchem von max. fünf Projekten ihr Teilnahmebeitrag zukommt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71832" y="1194802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5ADD365A-4846-E44E-A707-B9535D16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869E170-E8D8-6149-AC76-2D9009A7D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944" y="5865945"/>
            <a:ext cx="844971" cy="788056"/>
          </a:xfrm>
          <a:prstGeom prst="rect">
            <a:avLst/>
          </a:prstGeom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698B6A33-54FC-41A7-A34C-8A1AAB63DDDD}"/>
              </a:ext>
            </a:extLst>
          </p:cNvPr>
          <p:cNvSpPr>
            <a:spLocks noEditPoints="1"/>
          </p:cNvSpPr>
          <p:nvPr/>
        </p:nvSpPr>
        <p:spPr bwMode="auto">
          <a:xfrm>
            <a:off x="3966146" y="1637456"/>
            <a:ext cx="1276481" cy="1265849"/>
          </a:xfrm>
          <a:custGeom>
            <a:avLst/>
            <a:gdLst>
              <a:gd name="T0" fmla="*/ 323 w 660"/>
              <a:gd name="T1" fmla="*/ 53 h 692"/>
              <a:gd name="T2" fmla="*/ 260 w 660"/>
              <a:gd name="T3" fmla="*/ 9 h 692"/>
              <a:gd name="T4" fmla="*/ 203 w 660"/>
              <a:gd name="T5" fmla="*/ 51 h 692"/>
              <a:gd name="T6" fmla="*/ 151 w 660"/>
              <a:gd name="T7" fmla="*/ 108 h 692"/>
              <a:gd name="T8" fmla="*/ 67 w 660"/>
              <a:gd name="T9" fmla="*/ 131 h 692"/>
              <a:gd name="T10" fmla="*/ 82 w 660"/>
              <a:gd name="T11" fmla="*/ 210 h 692"/>
              <a:gd name="T12" fmla="*/ 13 w 660"/>
              <a:gd name="T13" fmla="*/ 238 h 692"/>
              <a:gd name="T14" fmla="*/ 34 w 660"/>
              <a:gd name="T15" fmla="*/ 316 h 692"/>
              <a:gd name="T16" fmla="*/ 42 w 660"/>
              <a:gd name="T17" fmla="*/ 397 h 692"/>
              <a:gd name="T18" fmla="*/ 24 w 660"/>
              <a:gd name="T19" fmla="*/ 448 h 692"/>
              <a:gd name="T20" fmla="*/ 76 w 660"/>
              <a:gd name="T21" fmla="*/ 475 h 692"/>
              <a:gd name="T22" fmla="*/ 68 w 660"/>
              <a:gd name="T23" fmla="*/ 553 h 692"/>
              <a:gd name="T24" fmla="*/ 116 w 660"/>
              <a:gd name="T25" fmla="*/ 592 h 692"/>
              <a:gd name="T26" fmla="*/ 167 w 660"/>
              <a:gd name="T27" fmla="*/ 583 h 692"/>
              <a:gd name="T28" fmla="*/ 208 w 660"/>
              <a:gd name="T29" fmla="*/ 652 h 692"/>
              <a:gd name="T30" fmla="*/ 264 w 660"/>
              <a:gd name="T31" fmla="*/ 673 h 692"/>
              <a:gd name="T32" fmla="*/ 333 w 660"/>
              <a:gd name="T33" fmla="*/ 641 h 692"/>
              <a:gd name="T34" fmla="*/ 414 w 660"/>
              <a:gd name="T35" fmla="*/ 683 h 692"/>
              <a:gd name="T36" fmla="*/ 449 w 660"/>
              <a:gd name="T37" fmla="*/ 610 h 692"/>
              <a:gd name="T38" fmla="*/ 498 w 660"/>
              <a:gd name="T39" fmla="*/ 601 h 692"/>
              <a:gd name="T40" fmla="*/ 561 w 660"/>
              <a:gd name="T41" fmla="*/ 598 h 692"/>
              <a:gd name="T42" fmla="*/ 559 w 660"/>
              <a:gd name="T43" fmla="*/ 517 h 692"/>
              <a:gd name="T44" fmla="*/ 604 w 660"/>
              <a:gd name="T45" fmla="*/ 473 h 692"/>
              <a:gd name="T46" fmla="*/ 652 w 660"/>
              <a:gd name="T47" fmla="*/ 435 h 692"/>
              <a:gd name="T48" fmla="*/ 610 w 660"/>
              <a:gd name="T49" fmla="*/ 367 h 692"/>
              <a:gd name="T50" fmla="*/ 655 w 660"/>
              <a:gd name="T51" fmla="*/ 301 h 692"/>
              <a:gd name="T52" fmla="*/ 610 w 660"/>
              <a:gd name="T53" fmla="*/ 217 h 692"/>
              <a:gd name="T54" fmla="*/ 553 w 660"/>
              <a:gd name="T55" fmla="*/ 161 h 692"/>
              <a:gd name="T56" fmla="*/ 532 w 660"/>
              <a:gd name="T57" fmla="*/ 69 h 692"/>
              <a:gd name="T58" fmla="*/ 458 w 660"/>
              <a:gd name="T59" fmla="*/ 83 h 692"/>
              <a:gd name="T60" fmla="*/ 431 w 660"/>
              <a:gd name="T61" fmla="*/ 14 h 692"/>
              <a:gd name="T62" fmla="*/ 341 w 660"/>
              <a:gd name="T63" fmla="*/ 111 h 692"/>
              <a:gd name="T64" fmla="*/ 426 w 660"/>
              <a:gd name="T65" fmla="*/ 134 h 692"/>
              <a:gd name="T66" fmla="*/ 455 w 660"/>
              <a:gd name="T67" fmla="*/ 152 h 692"/>
              <a:gd name="T68" fmla="*/ 487 w 660"/>
              <a:gd name="T69" fmla="*/ 180 h 692"/>
              <a:gd name="T70" fmla="*/ 504 w 660"/>
              <a:gd name="T71" fmla="*/ 198 h 692"/>
              <a:gd name="T72" fmla="*/ 532 w 660"/>
              <a:gd name="T73" fmla="*/ 244 h 692"/>
              <a:gd name="T74" fmla="*/ 543 w 660"/>
              <a:gd name="T75" fmla="*/ 274 h 692"/>
              <a:gd name="T76" fmla="*/ 549 w 660"/>
              <a:gd name="T77" fmla="*/ 298 h 692"/>
              <a:gd name="T78" fmla="*/ 552 w 660"/>
              <a:gd name="T79" fmla="*/ 313 h 692"/>
              <a:gd name="T80" fmla="*/ 553 w 660"/>
              <a:gd name="T81" fmla="*/ 358 h 692"/>
              <a:gd name="T82" fmla="*/ 549 w 660"/>
              <a:gd name="T83" fmla="*/ 393 h 692"/>
              <a:gd name="T84" fmla="*/ 544 w 660"/>
              <a:gd name="T85" fmla="*/ 415 h 692"/>
              <a:gd name="T86" fmla="*/ 516 w 660"/>
              <a:gd name="T87" fmla="*/ 476 h 692"/>
              <a:gd name="T88" fmla="*/ 502 w 660"/>
              <a:gd name="T89" fmla="*/ 494 h 692"/>
              <a:gd name="T90" fmla="*/ 417 w 660"/>
              <a:gd name="T91" fmla="*/ 562 h 692"/>
              <a:gd name="T92" fmla="*/ 330 w 660"/>
              <a:gd name="T93" fmla="*/ 581 h 692"/>
              <a:gd name="T94" fmla="*/ 242 w 660"/>
              <a:gd name="T95" fmla="*/ 562 h 692"/>
              <a:gd name="T96" fmla="*/ 187 w 660"/>
              <a:gd name="T97" fmla="*/ 527 h 692"/>
              <a:gd name="T98" fmla="*/ 157 w 660"/>
              <a:gd name="T99" fmla="*/ 494 h 692"/>
              <a:gd name="T100" fmla="*/ 124 w 660"/>
              <a:gd name="T101" fmla="*/ 438 h 692"/>
              <a:gd name="T102" fmla="*/ 113 w 660"/>
              <a:gd name="T103" fmla="*/ 405 h 692"/>
              <a:gd name="T104" fmla="*/ 109 w 660"/>
              <a:gd name="T105" fmla="*/ 382 h 692"/>
              <a:gd name="T106" fmla="*/ 106 w 660"/>
              <a:gd name="T107" fmla="*/ 358 h 692"/>
              <a:gd name="T108" fmla="*/ 107 w 660"/>
              <a:gd name="T109" fmla="*/ 322 h 692"/>
              <a:gd name="T110" fmla="*/ 113 w 660"/>
              <a:gd name="T111" fmla="*/ 288 h 692"/>
              <a:gd name="T112" fmla="*/ 121 w 660"/>
              <a:gd name="T113" fmla="*/ 261 h 692"/>
              <a:gd name="T114" fmla="*/ 128 w 660"/>
              <a:gd name="T115" fmla="*/ 243 h 692"/>
              <a:gd name="T116" fmla="*/ 148 w 660"/>
              <a:gd name="T117" fmla="*/ 210 h 692"/>
              <a:gd name="T118" fmla="*/ 164 w 660"/>
              <a:gd name="T119" fmla="*/ 188 h 692"/>
              <a:gd name="T120" fmla="*/ 253 w 660"/>
              <a:gd name="T121" fmla="*/ 125 h 692"/>
              <a:gd name="T122" fmla="*/ 330 w 660"/>
              <a:gd name="T123" fmla="*/ 111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0" h="692">
                <a:moveTo>
                  <a:pt x="375" y="0"/>
                </a:moveTo>
                <a:lnTo>
                  <a:pt x="374" y="6"/>
                </a:lnTo>
                <a:lnTo>
                  <a:pt x="371" y="17"/>
                </a:lnTo>
                <a:lnTo>
                  <a:pt x="366" y="26"/>
                </a:lnTo>
                <a:lnTo>
                  <a:pt x="359" y="35"/>
                </a:lnTo>
                <a:lnTo>
                  <a:pt x="351" y="42"/>
                </a:lnTo>
                <a:lnTo>
                  <a:pt x="342" y="47"/>
                </a:lnTo>
                <a:lnTo>
                  <a:pt x="333" y="51"/>
                </a:lnTo>
                <a:lnTo>
                  <a:pt x="323" y="53"/>
                </a:lnTo>
                <a:lnTo>
                  <a:pt x="317" y="54"/>
                </a:lnTo>
                <a:lnTo>
                  <a:pt x="311" y="53"/>
                </a:lnTo>
                <a:lnTo>
                  <a:pt x="302" y="51"/>
                </a:lnTo>
                <a:lnTo>
                  <a:pt x="291" y="48"/>
                </a:lnTo>
                <a:lnTo>
                  <a:pt x="284" y="42"/>
                </a:lnTo>
                <a:lnTo>
                  <a:pt x="276" y="36"/>
                </a:lnTo>
                <a:lnTo>
                  <a:pt x="269" y="29"/>
                </a:lnTo>
                <a:lnTo>
                  <a:pt x="264" y="20"/>
                </a:lnTo>
                <a:lnTo>
                  <a:pt x="260" y="9"/>
                </a:lnTo>
                <a:lnTo>
                  <a:pt x="260" y="5"/>
                </a:lnTo>
                <a:lnTo>
                  <a:pt x="251" y="6"/>
                </a:lnTo>
                <a:lnTo>
                  <a:pt x="236" y="11"/>
                </a:lnTo>
                <a:lnTo>
                  <a:pt x="221" y="15"/>
                </a:lnTo>
                <a:lnTo>
                  <a:pt x="206" y="21"/>
                </a:lnTo>
                <a:lnTo>
                  <a:pt x="200" y="24"/>
                </a:lnTo>
                <a:lnTo>
                  <a:pt x="202" y="30"/>
                </a:lnTo>
                <a:lnTo>
                  <a:pt x="203" y="41"/>
                </a:lnTo>
                <a:lnTo>
                  <a:pt x="203" y="51"/>
                </a:lnTo>
                <a:lnTo>
                  <a:pt x="202" y="62"/>
                </a:lnTo>
                <a:lnTo>
                  <a:pt x="199" y="72"/>
                </a:lnTo>
                <a:lnTo>
                  <a:pt x="194" y="81"/>
                </a:lnTo>
                <a:lnTo>
                  <a:pt x="187" y="90"/>
                </a:lnTo>
                <a:lnTo>
                  <a:pt x="179" y="98"/>
                </a:lnTo>
                <a:lnTo>
                  <a:pt x="175" y="101"/>
                </a:lnTo>
                <a:lnTo>
                  <a:pt x="170" y="102"/>
                </a:lnTo>
                <a:lnTo>
                  <a:pt x="161" y="107"/>
                </a:lnTo>
                <a:lnTo>
                  <a:pt x="151" y="108"/>
                </a:lnTo>
                <a:lnTo>
                  <a:pt x="142" y="108"/>
                </a:lnTo>
                <a:lnTo>
                  <a:pt x="131" y="107"/>
                </a:lnTo>
                <a:lnTo>
                  <a:pt x="122" y="104"/>
                </a:lnTo>
                <a:lnTo>
                  <a:pt x="115" y="99"/>
                </a:lnTo>
                <a:lnTo>
                  <a:pt x="107" y="93"/>
                </a:lnTo>
                <a:lnTo>
                  <a:pt x="103" y="90"/>
                </a:lnTo>
                <a:lnTo>
                  <a:pt x="94" y="99"/>
                </a:lnTo>
                <a:lnTo>
                  <a:pt x="76" y="120"/>
                </a:lnTo>
                <a:lnTo>
                  <a:pt x="67" y="131"/>
                </a:lnTo>
                <a:lnTo>
                  <a:pt x="71" y="135"/>
                </a:lnTo>
                <a:lnTo>
                  <a:pt x="79" y="143"/>
                </a:lnTo>
                <a:lnTo>
                  <a:pt x="85" y="152"/>
                </a:lnTo>
                <a:lnTo>
                  <a:pt x="88" y="162"/>
                </a:lnTo>
                <a:lnTo>
                  <a:pt x="89" y="173"/>
                </a:lnTo>
                <a:lnTo>
                  <a:pt x="89" y="183"/>
                </a:lnTo>
                <a:lnTo>
                  <a:pt x="88" y="195"/>
                </a:lnTo>
                <a:lnTo>
                  <a:pt x="85" y="205"/>
                </a:lnTo>
                <a:lnTo>
                  <a:pt x="82" y="210"/>
                </a:lnTo>
                <a:lnTo>
                  <a:pt x="79" y="214"/>
                </a:lnTo>
                <a:lnTo>
                  <a:pt x="73" y="223"/>
                </a:lnTo>
                <a:lnTo>
                  <a:pt x="65" y="229"/>
                </a:lnTo>
                <a:lnTo>
                  <a:pt x="56" y="235"/>
                </a:lnTo>
                <a:lnTo>
                  <a:pt x="47" y="238"/>
                </a:lnTo>
                <a:lnTo>
                  <a:pt x="39" y="241"/>
                </a:lnTo>
                <a:lnTo>
                  <a:pt x="28" y="241"/>
                </a:lnTo>
                <a:lnTo>
                  <a:pt x="18" y="240"/>
                </a:lnTo>
                <a:lnTo>
                  <a:pt x="13" y="238"/>
                </a:lnTo>
                <a:lnTo>
                  <a:pt x="12" y="246"/>
                </a:lnTo>
                <a:lnTo>
                  <a:pt x="7" y="261"/>
                </a:lnTo>
                <a:lnTo>
                  <a:pt x="4" y="276"/>
                </a:lnTo>
                <a:lnTo>
                  <a:pt x="1" y="292"/>
                </a:lnTo>
                <a:lnTo>
                  <a:pt x="0" y="300"/>
                </a:lnTo>
                <a:lnTo>
                  <a:pt x="6" y="301"/>
                </a:lnTo>
                <a:lnTo>
                  <a:pt x="16" y="304"/>
                </a:lnTo>
                <a:lnTo>
                  <a:pt x="25" y="309"/>
                </a:lnTo>
                <a:lnTo>
                  <a:pt x="34" y="316"/>
                </a:lnTo>
                <a:lnTo>
                  <a:pt x="42" y="324"/>
                </a:lnTo>
                <a:lnTo>
                  <a:pt x="46" y="334"/>
                </a:lnTo>
                <a:lnTo>
                  <a:pt x="50" y="343"/>
                </a:lnTo>
                <a:lnTo>
                  <a:pt x="52" y="355"/>
                </a:lnTo>
                <a:lnTo>
                  <a:pt x="52" y="361"/>
                </a:lnTo>
                <a:lnTo>
                  <a:pt x="52" y="367"/>
                </a:lnTo>
                <a:lnTo>
                  <a:pt x="50" y="378"/>
                </a:lnTo>
                <a:lnTo>
                  <a:pt x="47" y="388"/>
                </a:lnTo>
                <a:lnTo>
                  <a:pt x="42" y="397"/>
                </a:lnTo>
                <a:lnTo>
                  <a:pt x="36" y="405"/>
                </a:lnTo>
                <a:lnTo>
                  <a:pt x="28" y="412"/>
                </a:lnTo>
                <a:lnTo>
                  <a:pt x="19" y="417"/>
                </a:lnTo>
                <a:lnTo>
                  <a:pt x="10" y="421"/>
                </a:lnTo>
                <a:lnTo>
                  <a:pt x="4" y="421"/>
                </a:lnTo>
                <a:lnTo>
                  <a:pt x="9" y="436"/>
                </a:lnTo>
                <a:lnTo>
                  <a:pt x="12" y="449"/>
                </a:lnTo>
                <a:lnTo>
                  <a:pt x="16" y="449"/>
                </a:lnTo>
                <a:lnTo>
                  <a:pt x="24" y="448"/>
                </a:lnTo>
                <a:lnTo>
                  <a:pt x="28" y="448"/>
                </a:lnTo>
                <a:lnTo>
                  <a:pt x="31" y="448"/>
                </a:lnTo>
                <a:lnTo>
                  <a:pt x="39" y="449"/>
                </a:lnTo>
                <a:lnTo>
                  <a:pt x="46" y="451"/>
                </a:lnTo>
                <a:lnTo>
                  <a:pt x="53" y="454"/>
                </a:lnTo>
                <a:lnTo>
                  <a:pt x="59" y="458"/>
                </a:lnTo>
                <a:lnTo>
                  <a:pt x="65" y="463"/>
                </a:lnTo>
                <a:lnTo>
                  <a:pt x="71" y="469"/>
                </a:lnTo>
                <a:lnTo>
                  <a:pt x="76" y="475"/>
                </a:lnTo>
                <a:lnTo>
                  <a:pt x="77" y="478"/>
                </a:lnTo>
                <a:lnTo>
                  <a:pt x="80" y="484"/>
                </a:lnTo>
                <a:lnTo>
                  <a:pt x="83" y="494"/>
                </a:lnTo>
                <a:lnTo>
                  <a:pt x="85" y="505"/>
                </a:lnTo>
                <a:lnTo>
                  <a:pt x="85" y="515"/>
                </a:lnTo>
                <a:lnTo>
                  <a:pt x="83" y="526"/>
                </a:lnTo>
                <a:lnTo>
                  <a:pt x="80" y="536"/>
                </a:lnTo>
                <a:lnTo>
                  <a:pt x="74" y="545"/>
                </a:lnTo>
                <a:lnTo>
                  <a:pt x="68" y="553"/>
                </a:lnTo>
                <a:lnTo>
                  <a:pt x="64" y="557"/>
                </a:lnTo>
                <a:lnTo>
                  <a:pt x="68" y="563"/>
                </a:lnTo>
                <a:lnTo>
                  <a:pt x="79" y="575"/>
                </a:lnTo>
                <a:lnTo>
                  <a:pt x="88" y="586"/>
                </a:lnTo>
                <a:lnTo>
                  <a:pt x="98" y="598"/>
                </a:lnTo>
                <a:lnTo>
                  <a:pt x="104" y="602"/>
                </a:lnTo>
                <a:lnTo>
                  <a:pt x="106" y="601"/>
                </a:lnTo>
                <a:lnTo>
                  <a:pt x="110" y="595"/>
                </a:lnTo>
                <a:lnTo>
                  <a:pt x="116" y="592"/>
                </a:lnTo>
                <a:lnTo>
                  <a:pt x="121" y="587"/>
                </a:lnTo>
                <a:lnTo>
                  <a:pt x="127" y="584"/>
                </a:lnTo>
                <a:lnTo>
                  <a:pt x="133" y="583"/>
                </a:lnTo>
                <a:lnTo>
                  <a:pt x="139" y="581"/>
                </a:lnTo>
                <a:lnTo>
                  <a:pt x="145" y="580"/>
                </a:lnTo>
                <a:lnTo>
                  <a:pt x="148" y="580"/>
                </a:lnTo>
                <a:lnTo>
                  <a:pt x="152" y="580"/>
                </a:lnTo>
                <a:lnTo>
                  <a:pt x="160" y="581"/>
                </a:lnTo>
                <a:lnTo>
                  <a:pt x="167" y="583"/>
                </a:lnTo>
                <a:lnTo>
                  <a:pt x="175" y="586"/>
                </a:lnTo>
                <a:lnTo>
                  <a:pt x="179" y="589"/>
                </a:lnTo>
                <a:lnTo>
                  <a:pt x="184" y="592"/>
                </a:lnTo>
                <a:lnTo>
                  <a:pt x="193" y="599"/>
                </a:lnTo>
                <a:lnTo>
                  <a:pt x="199" y="608"/>
                </a:lnTo>
                <a:lnTo>
                  <a:pt x="205" y="619"/>
                </a:lnTo>
                <a:lnTo>
                  <a:pt x="208" y="629"/>
                </a:lnTo>
                <a:lnTo>
                  <a:pt x="209" y="641"/>
                </a:lnTo>
                <a:lnTo>
                  <a:pt x="208" y="652"/>
                </a:lnTo>
                <a:lnTo>
                  <a:pt x="205" y="664"/>
                </a:lnTo>
                <a:lnTo>
                  <a:pt x="203" y="668"/>
                </a:lnTo>
                <a:lnTo>
                  <a:pt x="209" y="671"/>
                </a:lnTo>
                <a:lnTo>
                  <a:pt x="224" y="677"/>
                </a:lnTo>
                <a:lnTo>
                  <a:pt x="238" y="682"/>
                </a:lnTo>
                <a:lnTo>
                  <a:pt x="253" y="686"/>
                </a:lnTo>
                <a:lnTo>
                  <a:pt x="260" y="687"/>
                </a:lnTo>
                <a:lnTo>
                  <a:pt x="260" y="682"/>
                </a:lnTo>
                <a:lnTo>
                  <a:pt x="264" y="673"/>
                </a:lnTo>
                <a:lnTo>
                  <a:pt x="269" y="664"/>
                </a:lnTo>
                <a:lnTo>
                  <a:pt x="276" y="656"/>
                </a:lnTo>
                <a:lnTo>
                  <a:pt x="284" y="649"/>
                </a:lnTo>
                <a:lnTo>
                  <a:pt x="291" y="644"/>
                </a:lnTo>
                <a:lnTo>
                  <a:pt x="302" y="640"/>
                </a:lnTo>
                <a:lnTo>
                  <a:pt x="311" y="638"/>
                </a:lnTo>
                <a:lnTo>
                  <a:pt x="317" y="638"/>
                </a:lnTo>
                <a:lnTo>
                  <a:pt x="323" y="638"/>
                </a:lnTo>
                <a:lnTo>
                  <a:pt x="333" y="641"/>
                </a:lnTo>
                <a:lnTo>
                  <a:pt x="342" y="644"/>
                </a:lnTo>
                <a:lnTo>
                  <a:pt x="351" y="650"/>
                </a:lnTo>
                <a:lnTo>
                  <a:pt x="359" y="658"/>
                </a:lnTo>
                <a:lnTo>
                  <a:pt x="366" y="667"/>
                </a:lnTo>
                <a:lnTo>
                  <a:pt x="371" y="676"/>
                </a:lnTo>
                <a:lnTo>
                  <a:pt x="374" y="686"/>
                </a:lnTo>
                <a:lnTo>
                  <a:pt x="375" y="692"/>
                </a:lnTo>
                <a:lnTo>
                  <a:pt x="389" y="689"/>
                </a:lnTo>
                <a:lnTo>
                  <a:pt x="414" y="683"/>
                </a:lnTo>
                <a:lnTo>
                  <a:pt x="428" y="680"/>
                </a:lnTo>
                <a:lnTo>
                  <a:pt x="426" y="674"/>
                </a:lnTo>
                <a:lnTo>
                  <a:pt x="425" y="664"/>
                </a:lnTo>
                <a:lnTo>
                  <a:pt x="425" y="653"/>
                </a:lnTo>
                <a:lnTo>
                  <a:pt x="426" y="644"/>
                </a:lnTo>
                <a:lnTo>
                  <a:pt x="429" y="634"/>
                </a:lnTo>
                <a:lnTo>
                  <a:pt x="435" y="625"/>
                </a:lnTo>
                <a:lnTo>
                  <a:pt x="441" y="617"/>
                </a:lnTo>
                <a:lnTo>
                  <a:pt x="449" y="610"/>
                </a:lnTo>
                <a:lnTo>
                  <a:pt x="453" y="607"/>
                </a:lnTo>
                <a:lnTo>
                  <a:pt x="456" y="605"/>
                </a:lnTo>
                <a:lnTo>
                  <a:pt x="464" y="602"/>
                </a:lnTo>
                <a:lnTo>
                  <a:pt x="471" y="599"/>
                </a:lnTo>
                <a:lnTo>
                  <a:pt x="477" y="599"/>
                </a:lnTo>
                <a:lnTo>
                  <a:pt x="481" y="599"/>
                </a:lnTo>
                <a:lnTo>
                  <a:pt x="484" y="599"/>
                </a:lnTo>
                <a:lnTo>
                  <a:pt x="492" y="599"/>
                </a:lnTo>
                <a:lnTo>
                  <a:pt x="498" y="601"/>
                </a:lnTo>
                <a:lnTo>
                  <a:pt x="505" y="604"/>
                </a:lnTo>
                <a:lnTo>
                  <a:pt x="511" y="607"/>
                </a:lnTo>
                <a:lnTo>
                  <a:pt x="517" y="611"/>
                </a:lnTo>
                <a:lnTo>
                  <a:pt x="523" y="616"/>
                </a:lnTo>
                <a:lnTo>
                  <a:pt x="528" y="622"/>
                </a:lnTo>
                <a:lnTo>
                  <a:pt x="531" y="625"/>
                </a:lnTo>
                <a:lnTo>
                  <a:pt x="537" y="619"/>
                </a:lnTo>
                <a:lnTo>
                  <a:pt x="549" y="608"/>
                </a:lnTo>
                <a:lnTo>
                  <a:pt x="561" y="598"/>
                </a:lnTo>
                <a:lnTo>
                  <a:pt x="571" y="586"/>
                </a:lnTo>
                <a:lnTo>
                  <a:pt x="577" y="580"/>
                </a:lnTo>
                <a:lnTo>
                  <a:pt x="573" y="575"/>
                </a:lnTo>
                <a:lnTo>
                  <a:pt x="567" y="568"/>
                </a:lnTo>
                <a:lnTo>
                  <a:pt x="562" y="559"/>
                </a:lnTo>
                <a:lnTo>
                  <a:pt x="559" y="548"/>
                </a:lnTo>
                <a:lnTo>
                  <a:pt x="558" y="538"/>
                </a:lnTo>
                <a:lnTo>
                  <a:pt x="558" y="527"/>
                </a:lnTo>
                <a:lnTo>
                  <a:pt x="559" y="517"/>
                </a:lnTo>
                <a:lnTo>
                  <a:pt x="562" y="508"/>
                </a:lnTo>
                <a:lnTo>
                  <a:pt x="565" y="502"/>
                </a:lnTo>
                <a:lnTo>
                  <a:pt x="567" y="499"/>
                </a:lnTo>
                <a:lnTo>
                  <a:pt x="573" y="493"/>
                </a:lnTo>
                <a:lnTo>
                  <a:pt x="577" y="487"/>
                </a:lnTo>
                <a:lnTo>
                  <a:pt x="583" y="482"/>
                </a:lnTo>
                <a:lnTo>
                  <a:pt x="591" y="478"/>
                </a:lnTo>
                <a:lnTo>
                  <a:pt x="597" y="475"/>
                </a:lnTo>
                <a:lnTo>
                  <a:pt x="604" y="473"/>
                </a:lnTo>
                <a:lnTo>
                  <a:pt x="612" y="472"/>
                </a:lnTo>
                <a:lnTo>
                  <a:pt x="615" y="472"/>
                </a:lnTo>
                <a:lnTo>
                  <a:pt x="618" y="472"/>
                </a:lnTo>
                <a:lnTo>
                  <a:pt x="624" y="472"/>
                </a:lnTo>
                <a:lnTo>
                  <a:pt x="630" y="473"/>
                </a:lnTo>
                <a:lnTo>
                  <a:pt x="636" y="475"/>
                </a:lnTo>
                <a:lnTo>
                  <a:pt x="639" y="476"/>
                </a:lnTo>
                <a:lnTo>
                  <a:pt x="643" y="463"/>
                </a:lnTo>
                <a:lnTo>
                  <a:pt x="652" y="435"/>
                </a:lnTo>
                <a:lnTo>
                  <a:pt x="655" y="421"/>
                </a:lnTo>
                <a:lnTo>
                  <a:pt x="651" y="420"/>
                </a:lnTo>
                <a:lnTo>
                  <a:pt x="642" y="415"/>
                </a:lnTo>
                <a:lnTo>
                  <a:pt x="633" y="411"/>
                </a:lnTo>
                <a:lnTo>
                  <a:pt x="627" y="403"/>
                </a:lnTo>
                <a:lnTo>
                  <a:pt x="621" y="396"/>
                </a:lnTo>
                <a:lnTo>
                  <a:pt x="616" y="387"/>
                </a:lnTo>
                <a:lnTo>
                  <a:pt x="612" y="378"/>
                </a:lnTo>
                <a:lnTo>
                  <a:pt x="610" y="367"/>
                </a:lnTo>
                <a:lnTo>
                  <a:pt x="610" y="361"/>
                </a:lnTo>
                <a:lnTo>
                  <a:pt x="610" y="355"/>
                </a:lnTo>
                <a:lnTo>
                  <a:pt x="613" y="345"/>
                </a:lnTo>
                <a:lnTo>
                  <a:pt x="616" y="334"/>
                </a:lnTo>
                <a:lnTo>
                  <a:pt x="622" y="325"/>
                </a:lnTo>
                <a:lnTo>
                  <a:pt x="628" y="318"/>
                </a:lnTo>
                <a:lnTo>
                  <a:pt x="636" y="310"/>
                </a:lnTo>
                <a:lnTo>
                  <a:pt x="645" y="306"/>
                </a:lnTo>
                <a:lnTo>
                  <a:pt x="655" y="301"/>
                </a:lnTo>
                <a:lnTo>
                  <a:pt x="660" y="300"/>
                </a:lnTo>
                <a:lnTo>
                  <a:pt x="658" y="289"/>
                </a:lnTo>
                <a:lnTo>
                  <a:pt x="654" y="265"/>
                </a:lnTo>
                <a:lnTo>
                  <a:pt x="648" y="243"/>
                </a:lnTo>
                <a:lnTo>
                  <a:pt x="642" y="222"/>
                </a:lnTo>
                <a:lnTo>
                  <a:pt x="637" y="211"/>
                </a:lnTo>
                <a:lnTo>
                  <a:pt x="631" y="213"/>
                </a:lnTo>
                <a:lnTo>
                  <a:pt x="621" y="216"/>
                </a:lnTo>
                <a:lnTo>
                  <a:pt x="610" y="217"/>
                </a:lnTo>
                <a:lnTo>
                  <a:pt x="600" y="216"/>
                </a:lnTo>
                <a:lnTo>
                  <a:pt x="589" y="213"/>
                </a:lnTo>
                <a:lnTo>
                  <a:pt x="580" y="207"/>
                </a:lnTo>
                <a:lnTo>
                  <a:pt x="571" y="201"/>
                </a:lnTo>
                <a:lnTo>
                  <a:pt x="564" y="192"/>
                </a:lnTo>
                <a:lnTo>
                  <a:pt x="561" y="186"/>
                </a:lnTo>
                <a:lnTo>
                  <a:pt x="558" y="182"/>
                </a:lnTo>
                <a:lnTo>
                  <a:pt x="555" y="171"/>
                </a:lnTo>
                <a:lnTo>
                  <a:pt x="553" y="161"/>
                </a:lnTo>
                <a:lnTo>
                  <a:pt x="553" y="150"/>
                </a:lnTo>
                <a:lnTo>
                  <a:pt x="555" y="140"/>
                </a:lnTo>
                <a:lnTo>
                  <a:pt x="558" y="129"/>
                </a:lnTo>
                <a:lnTo>
                  <a:pt x="564" y="120"/>
                </a:lnTo>
                <a:lnTo>
                  <a:pt x="570" y="113"/>
                </a:lnTo>
                <a:lnTo>
                  <a:pt x="574" y="108"/>
                </a:lnTo>
                <a:lnTo>
                  <a:pt x="564" y="98"/>
                </a:lnTo>
                <a:lnTo>
                  <a:pt x="543" y="78"/>
                </a:lnTo>
                <a:lnTo>
                  <a:pt x="532" y="69"/>
                </a:lnTo>
                <a:lnTo>
                  <a:pt x="528" y="72"/>
                </a:lnTo>
                <a:lnTo>
                  <a:pt x="520" y="80"/>
                </a:lnTo>
                <a:lnTo>
                  <a:pt x="511" y="84"/>
                </a:lnTo>
                <a:lnTo>
                  <a:pt x="502" y="89"/>
                </a:lnTo>
                <a:lnTo>
                  <a:pt x="492" y="90"/>
                </a:lnTo>
                <a:lnTo>
                  <a:pt x="483" y="90"/>
                </a:lnTo>
                <a:lnTo>
                  <a:pt x="473" y="89"/>
                </a:lnTo>
                <a:lnTo>
                  <a:pt x="462" y="84"/>
                </a:lnTo>
                <a:lnTo>
                  <a:pt x="458" y="83"/>
                </a:lnTo>
                <a:lnTo>
                  <a:pt x="453" y="80"/>
                </a:lnTo>
                <a:lnTo>
                  <a:pt x="446" y="72"/>
                </a:lnTo>
                <a:lnTo>
                  <a:pt x="440" y="65"/>
                </a:lnTo>
                <a:lnTo>
                  <a:pt x="435" y="57"/>
                </a:lnTo>
                <a:lnTo>
                  <a:pt x="431" y="48"/>
                </a:lnTo>
                <a:lnTo>
                  <a:pt x="429" y="38"/>
                </a:lnTo>
                <a:lnTo>
                  <a:pt x="429" y="29"/>
                </a:lnTo>
                <a:lnTo>
                  <a:pt x="429" y="18"/>
                </a:lnTo>
                <a:lnTo>
                  <a:pt x="431" y="14"/>
                </a:lnTo>
                <a:lnTo>
                  <a:pt x="423" y="11"/>
                </a:lnTo>
                <a:lnTo>
                  <a:pt x="410" y="8"/>
                </a:lnTo>
                <a:lnTo>
                  <a:pt x="396" y="3"/>
                </a:lnTo>
                <a:lnTo>
                  <a:pt x="383" y="2"/>
                </a:lnTo>
                <a:lnTo>
                  <a:pt x="375" y="0"/>
                </a:lnTo>
                <a:lnTo>
                  <a:pt x="375" y="0"/>
                </a:lnTo>
                <a:close/>
                <a:moveTo>
                  <a:pt x="330" y="111"/>
                </a:moveTo>
                <a:lnTo>
                  <a:pt x="335" y="111"/>
                </a:lnTo>
                <a:lnTo>
                  <a:pt x="341" y="111"/>
                </a:lnTo>
                <a:lnTo>
                  <a:pt x="353" y="113"/>
                </a:lnTo>
                <a:lnTo>
                  <a:pt x="375" y="116"/>
                </a:lnTo>
                <a:lnTo>
                  <a:pt x="386" y="119"/>
                </a:lnTo>
                <a:lnTo>
                  <a:pt x="392" y="120"/>
                </a:lnTo>
                <a:lnTo>
                  <a:pt x="396" y="122"/>
                </a:lnTo>
                <a:lnTo>
                  <a:pt x="407" y="125"/>
                </a:lnTo>
                <a:lnTo>
                  <a:pt x="417" y="129"/>
                </a:lnTo>
                <a:lnTo>
                  <a:pt x="422" y="132"/>
                </a:lnTo>
                <a:lnTo>
                  <a:pt x="426" y="134"/>
                </a:lnTo>
                <a:lnTo>
                  <a:pt x="429" y="135"/>
                </a:lnTo>
                <a:lnTo>
                  <a:pt x="432" y="137"/>
                </a:lnTo>
                <a:lnTo>
                  <a:pt x="432" y="137"/>
                </a:lnTo>
                <a:lnTo>
                  <a:pt x="432" y="137"/>
                </a:lnTo>
                <a:lnTo>
                  <a:pt x="435" y="140"/>
                </a:lnTo>
                <a:lnTo>
                  <a:pt x="440" y="141"/>
                </a:lnTo>
                <a:lnTo>
                  <a:pt x="443" y="143"/>
                </a:lnTo>
                <a:lnTo>
                  <a:pt x="446" y="146"/>
                </a:lnTo>
                <a:lnTo>
                  <a:pt x="455" y="152"/>
                </a:lnTo>
                <a:lnTo>
                  <a:pt x="464" y="158"/>
                </a:lnTo>
                <a:lnTo>
                  <a:pt x="467" y="161"/>
                </a:lnTo>
                <a:lnTo>
                  <a:pt x="470" y="164"/>
                </a:lnTo>
                <a:lnTo>
                  <a:pt x="473" y="165"/>
                </a:lnTo>
                <a:lnTo>
                  <a:pt x="474" y="167"/>
                </a:lnTo>
                <a:lnTo>
                  <a:pt x="477" y="168"/>
                </a:lnTo>
                <a:lnTo>
                  <a:pt x="478" y="171"/>
                </a:lnTo>
                <a:lnTo>
                  <a:pt x="483" y="176"/>
                </a:lnTo>
                <a:lnTo>
                  <a:pt x="487" y="180"/>
                </a:lnTo>
                <a:lnTo>
                  <a:pt x="490" y="183"/>
                </a:lnTo>
                <a:lnTo>
                  <a:pt x="493" y="186"/>
                </a:lnTo>
                <a:lnTo>
                  <a:pt x="493" y="186"/>
                </a:lnTo>
                <a:lnTo>
                  <a:pt x="495" y="188"/>
                </a:lnTo>
                <a:lnTo>
                  <a:pt x="496" y="189"/>
                </a:lnTo>
                <a:lnTo>
                  <a:pt x="499" y="194"/>
                </a:lnTo>
                <a:lnTo>
                  <a:pt x="502" y="196"/>
                </a:lnTo>
                <a:lnTo>
                  <a:pt x="504" y="198"/>
                </a:lnTo>
                <a:lnTo>
                  <a:pt x="504" y="198"/>
                </a:lnTo>
                <a:lnTo>
                  <a:pt x="507" y="202"/>
                </a:lnTo>
                <a:lnTo>
                  <a:pt x="510" y="205"/>
                </a:lnTo>
                <a:lnTo>
                  <a:pt x="513" y="210"/>
                </a:lnTo>
                <a:lnTo>
                  <a:pt x="514" y="214"/>
                </a:lnTo>
                <a:lnTo>
                  <a:pt x="519" y="220"/>
                </a:lnTo>
                <a:lnTo>
                  <a:pt x="523" y="226"/>
                </a:lnTo>
                <a:lnTo>
                  <a:pt x="525" y="231"/>
                </a:lnTo>
                <a:lnTo>
                  <a:pt x="526" y="234"/>
                </a:lnTo>
                <a:lnTo>
                  <a:pt x="532" y="244"/>
                </a:lnTo>
                <a:lnTo>
                  <a:pt x="537" y="255"/>
                </a:lnTo>
                <a:lnTo>
                  <a:pt x="538" y="259"/>
                </a:lnTo>
                <a:lnTo>
                  <a:pt x="540" y="264"/>
                </a:lnTo>
                <a:lnTo>
                  <a:pt x="540" y="264"/>
                </a:lnTo>
                <a:lnTo>
                  <a:pt x="540" y="265"/>
                </a:lnTo>
                <a:lnTo>
                  <a:pt x="541" y="268"/>
                </a:lnTo>
                <a:lnTo>
                  <a:pt x="543" y="273"/>
                </a:lnTo>
                <a:lnTo>
                  <a:pt x="543" y="274"/>
                </a:lnTo>
                <a:lnTo>
                  <a:pt x="543" y="274"/>
                </a:lnTo>
                <a:lnTo>
                  <a:pt x="544" y="276"/>
                </a:lnTo>
                <a:lnTo>
                  <a:pt x="544" y="277"/>
                </a:lnTo>
                <a:lnTo>
                  <a:pt x="546" y="282"/>
                </a:lnTo>
                <a:lnTo>
                  <a:pt x="546" y="286"/>
                </a:lnTo>
                <a:lnTo>
                  <a:pt x="547" y="288"/>
                </a:lnTo>
                <a:lnTo>
                  <a:pt x="547" y="289"/>
                </a:lnTo>
                <a:lnTo>
                  <a:pt x="547" y="292"/>
                </a:lnTo>
                <a:lnTo>
                  <a:pt x="549" y="295"/>
                </a:lnTo>
                <a:lnTo>
                  <a:pt x="549" y="298"/>
                </a:lnTo>
                <a:lnTo>
                  <a:pt x="550" y="303"/>
                </a:lnTo>
                <a:lnTo>
                  <a:pt x="550" y="303"/>
                </a:lnTo>
                <a:lnTo>
                  <a:pt x="550" y="303"/>
                </a:lnTo>
                <a:lnTo>
                  <a:pt x="550" y="303"/>
                </a:lnTo>
                <a:lnTo>
                  <a:pt x="550" y="304"/>
                </a:lnTo>
                <a:lnTo>
                  <a:pt x="550" y="307"/>
                </a:lnTo>
                <a:lnTo>
                  <a:pt x="552" y="312"/>
                </a:lnTo>
                <a:lnTo>
                  <a:pt x="552" y="313"/>
                </a:lnTo>
                <a:lnTo>
                  <a:pt x="552" y="313"/>
                </a:lnTo>
                <a:lnTo>
                  <a:pt x="552" y="315"/>
                </a:lnTo>
                <a:lnTo>
                  <a:pt x="552" y="315"/>
                </a:lnTo>
                <a:lnTo>
                  <a:pt x="552" y="319"/>
                </a:lnTo>
                <a:lnTo>
                  <a:pt x="553" y="324"/>
                </a:lnTo>
                <a:lnTo>
                  <a:pt x="553" y="328"/>
                </a:lnTo>
                <a:lnTo>
                  <a:pt x="553" y="334"/>
                </a:lnTo>
                <a:lnTo>
                  <a:pt x="553" y="340"/>
                </a:lnTo>
                <a:lnTo>
                  <a:pt x="553" y="346"/>
                </a:lnTo>
                <a:lnTo>
                  <a:pt x="553" y="358"/>
                </a:lnTo>
                <a:lnTo>
                  <a:pt x="553" y="370"/>
                </a:lnTo>
                <a:lnTo>
                  <a:pt x="553" y="370"/>
                </a:lnTo>
                <a:lnTo>
                  <a:pt x="552" y="376"/>
                </a:lnTo>
                <a:lnTo>
                  <a:pt x="552" y="382"/>
                </a:lnTo>
                <a:lnTo>
                  <a:pt x="552" y="382"/>
                </a:lnTo>
                <a:lnTo>
                  <a:pt x="550" y="388"/>
                </a:lnTo>
                <a:lnTo>
                  <a:pt x="549" y="393"/>
                </a:lnTo>
                <a:lnTo>
                  <a:pt x="549" y="393"/>
                </a:lnTo>
                <a:lnTo>
                  <a:pt x="549" y="393"/>
                </a:lnTo>
                <a:lnTo>
                  <a:pt x="549" y="396"/>
                </a:lnTo>
                <a:lnTo>
                  <a:pt x="549" y="399"/>
                </a:lnTo>
                <a:lnTo>
                  <a:pt x="547" y="402"/>
                </a:lnTo>
                <a:lnTo>
                  <a:pt x="547" y="405"/>
                </a:lnTo>
                <a:lnTo>
                  <a:pt x="547" y="405"/>
                </a:lnTo>
                <a:lnTo>
                  <a:pt x="547" y="405"/>
                </a:lnTo>
                <a:lnTo>
                  <a:pt x="546" y="411"/>
                </a:lnTo>
                <a:lnTo>
                  <a:pt x="544" y="415"/>
                </a:lnTo>
                <a:lnTo>
                  <a:pt x="544" y="415"/>
                </a:lnTo>
                <a:lnTo>
                  <a:pt x="544" y="417"/>
                </a:lnTo>
                <a:lnTo>
                  <a:pt x="540" y="427"/>
                </a:lnTo>
                <a:lnTo>
                  <a:pt x="537" y="438"/>
                </a:lnTo>
                <a:lnTo>
                  <a:pt x="532" y="448"/>
                </a:lnTo>
                <a:lnTo>
                  <a:pt x="526" y="458"/>
                </a:lnTo>
                <a:lnTo>
                  <a:pt x="526" y="458"/>
                </a:lnTo>
                <a:lnTo>
                  <a:pt x="526" y="458"/>
                </a:lnTo>
                <a:lnTo>
                  <a:pt x="522" y="467"/>
                </a:lnTo>
                <a:lnTo>
                  <a:pt x="516" y="476"/>
                </a:lnTo>
                <a:lnTo>
                  <a:pt x="516" y="476"/>
                </a:lnTo>
                <a:lnTo>
                  <a:pt x="516" y="476"/>
                </a:lnTo>
                <a:lnTo>
                  <a:pt x="513" y="482"/>
                </a:lnTo>
                <a:lnTo>
                  <a:pt x="510" y="485"/>
                </a:lnTo>
                <a:lnTo>
                  <a:pt x="510" y="487"/>
                </a:lnTo>
                <a:lnTo>
                  <a:pt x="510" y="487"/>
                </a:lnTo>
                <a:lnTo>
                  <a:pt x="505" y="491"/>
                </a:lnTo>
                <a:lnTo>
                  <a:pt x="502" y="494"/>
                </a:lnTo>
                <a:lnTo>
                  <a:pt x="502" y="494"/>
                </a:lnTo>
                <a:lnTo>
                  <a:pt x="502" y="496"/>
                </a:lnTo>
                <a:lnTo>
                  <a:pt x="496" y="503"/>
                </a:lnTo>
                <a:lnTo>
                  <a:pt x="480" y="520"/>
                </a:lnTo>
                <a:lnTo>
                  <a:pt x="473" y="527"/>
                </a:lnTo>
                <a:lnTo>
                  <a:pt x="464" y="533"/>
                </a:lnTo>
                <a:lnTo>
                  <a:pt x="446" y="547"/>
                </a:lnTo>
                <a:lnTo>
                  <a:pt x="437" y="553"/>
                </a:lnTo>
                <a:lnTo>
                  <a:pt x="426" y="557"/>
                </a:lnTo>
                <a:lnTo>
                  <a:pt x="417" y="562"/>
                </a:lnTo>
                <a:lnTo>
                  <a:pt x="407" y="566"/>
                </a:lnTo>
                <a:lnTo>
                  <a:pt x="396" y="571"/>
                </a:lnTo>
                <a:lnTo>
                  <a:pt x="392" y="572"/>
                </a:lnTo>
                <a:lnTo>
                  <a:pt x="386" y="574"/>
                </a:lnTo>
                <a:lnTo>
                  <a:pt x="375" y="577"/>
                </a:lnTo>
                <a:lnTo>
                  <a:pt x="353" y="580"/>
                </a:lnTo>
                <a:lnTo>
                  <a:pt x="341" y="580"/>
                </a:lnTo>
                <a:lnTo>
                  <a:pt x="335" y="581"/>
                </a:lnTo>
                <a:lnTo>
                  <a:pt x="330" y="581"/>
                </a:lnTo>
                <a:lnTo>
                  <a:pt x="324" y="581"/>
                </a:lnTo>
                <a:lnTo>
                  <a:pt x="318" y="580"/>
                </a:lnTo>
                <a:lnTo>
                  <a:pt x="306" y="580"/>
                </a:lnTo>
                <a:lnTo>
                  <a:pt x="284" y="577"/>
                </a:lnTo>
                <a:lnTo>
                  <a:pt x="273" y="574"/>
                </a:lnTo>
                <a:lnTo>
                  <a:pt x="269" y="572"/>
                </a:lnTo>
                <a:lnTo>
                  <a:pt x="263" y="571"/>
                </a:lnTo>
                <a:lnTo>
                  <a:pt x="253" y="566"/>
                </a:lnTo>
                <a:lnTo>
                  <a:pt x="242" y="562"/>
                </a:lnTo>
                <a:lnTo>
                  <a:pt x="233" y="557"/>
                </a:lnTo>
                <a:lnTo>
                  <a:pt x="223" y="553"/>
                </a:lnTo>
                <a:lnTo>
                  <a:pt x="218" y="550"/>
                </a:lnTo>
                <a:lnTo>
                  <a:pt x="214" y="547"/>
                </a:lnTo>
                <a:lnTo>
                  <a:pt x="209" y="544"/>
                </a:lnTo>
                <a:lnTo>
                  <a:pt x="205" y="541"/>
                </a:lnTo>
                <a:lnTo>
                  <a:pt x="200" y="538"/>
                </a:lnTo>
                <a:lnTo>
                  <a:pt x="196" y="533"/>
                </a:lnTo>
                <a:lnTo>
                  <a:pt x="187" y="527"/>
                </a:lnTo>
                <a:lnTo>
                  <a:pt x="179" y="520"/>
                </a:lnTo>
                <a:lnTo>
                  <a:pt x="175" y="515"/>
                </a:lnTo>
                <a:lnTo>
                  <a:pt x="172" y="512"/>
                </a:lnTo>
                <a:lnTo>
                  <a:pt x="167" y="508"/>
                </a:lnTo>
                <a:lnTo>
                  <a:pt x="164" y="503"/>
                </a:lnTo>
                <a:lnTo>
                  <a:pt x="164" y="503"/>
                </a:lnTo>
                <a:lnTo>
                  <a:pt x="164" y="503"/>
                </a:lnTo>
                <a:lnTo>
                  <a:pt x="161" y="499"/>
                </a:lnTo>
                <a:lnTo>
                  <a:pt x="157" y="494"/>
                </a:lnTo>
                <a:lnTo>
                  <a:pt x="154" y="491"/>
                </a:lnTo>
                <a:lnTo>
                  <a:pt x="151" y="485"/>
                </a:lnTo>
                <a:lnTo>
                  <a:pt x="148" y="482"/>
                </a:lnTo>
                <a:lnTo>
                  <a:pt x="143" y="476"/>
                </a:lnTo>
                <a:lnTo>
                  <a:pt x="139" y="467"/>
                </a:lnTo>
                <a:lnTo>
                  <a:pt x="133" y="458"/>
                </a:lnTo>
                <a:lnTo>
                  <a:pt x="128" y="448"/>
                </a:lnTo>
                <a:lnTo>
                  <a:pt x="124" y="438"/>
                </a:lnTo>
                <a:lnTo>
                  <a:pt x="124" y="438"/>
                </a:lnTo>
                <a:lnTo>
                  <a:pt x="124" y="438"/>
                </a:lnTo>
                <a:lnTo>
                  <a:pt x="121" y="432"/>
                </a:lnTo>
                <a:lnTo>
                  <a:pt x="119" y="427"/>
                </a:lnTo>
                <a:lnTo>
                  <a:pt x="119" y="427"/>
                </a:lnTo>
                <a:lnTo>
                  <a:pt x="119" y="427"/>
                </a:lnTo>
                <a:lnTo>
                  <a:pt x="118" y="421"/>
                </a:lnTo>
                <a:lnTo>
                  <a:pt x="116" y="415"/>
                </a:lnTo>
                <a:lnTo>
                  <a:pt x="115" y="411"/>
                </a:lnTo>
                <a:lnTo>
                  <a:pt x="113" y="405"/>
                </a:lnTo>
                <a:lnTo>
                  <a:pt x="113" y="405"/>
                </a:lnTo>
                <a:lnTo>
                  <a:pt x="113" y="405"/>
                </a:lnTo>
                <a:lnTo>
                  <a:pt x="112" y="399"/>
                </a:lnTo>
                <a:lnTo>
                  <a:pt x="110" y="394"/>
                </a:lnTo>
                <a:lnTo>
                  <a:pt x="110" y="393"/>
                </a:lnTo>
                <a:lnTo>
                  <a:pt x="110" y="391"/>
                </a:lnTo>
                <a:lnTo>
                  <a:pt x="109" y="388"/>
                </a:lnTo>
                <a:lnTo>
                  <a:pt x="109" y="384"/>
                </a:lnTo>
                <a:lnTo>
                  <a:pt x="109" y="382"/>
                </a:lnTo>
                <a:lnTo>
                  <a:pt x="109" y="381"/>
                </a:lnTo>
                <a:lnTo>
                  <a:pt x="109" y="381"/>
                </a:lnTo>
                <a:lnTo>
                  <a:pt x="109" y="381"/>
                </a:lnTo>
                <a:lnTo>
                  <a:pt x="107" y="375"/>
                </a:lnTo>
                <a:lnTo>
                  <a:pt x="107" y="370"/>
                </a:lnTo>
                <a:lnTo>
                  <a:pt x="107" y="370"/>
                </a:lnTo>
                <a:lnTo>
                  <a:pt x="107" y="369"/>
                </a:lnTo>
                <a:lnTo>
                  <a:pt x="106" y="364"/>
                </a:lnTo>
                <a:lnTo>
                  <a:pt x="106" y="358"/>
                </a:lnTo>
                <a:lnTo>
                  <a:pt x="106" y="358"/>
                </a:lnTo>
                <a:lnTo>
                  <a:pt x="106" y="358"/>
                </a:lnTo>
                <a:lnTo>
                  <a:pt x="106" y="352"/>
                </a:lnTo>
                <a:lnTo>
                  <a:pt x="106" y="346"/>
                </a:lnTo>
                <a:lnTo>
                  <a:pt x="106" y="340"/>
                </a:lnTo>
                <a:lnTo>
                  <a:pt x="106" y="334"/>
                </a:lnTo>
                <a:lnTo>
                  <a:pt x="106" y="328"/>
                </a:lnTo>
                <a:lnTo>
                  <a:pt x="107" y="322"/>
                </a:lnTo>
                <a:lnTo>
                  <a:pt x="107" y="322"/>
                </a:lnTo>
                <a:lnTo>
                  <a:pt x="107" y="316"/>
                </a:lnTo>
                <a:lnTo>
                  <a:pt x="109" y="310"/>
                </a:lnTo>
                <a:lnTo>
                  <a:pt x="109" y="310"/>
                </a:lnTo>
                <a:lnTo>
                  <a:pt x="109" y="304"/>
                </a:lnTo>
                <a:lnTo>
                  <a:pt x="110" y="298"/>
                </a:lnTo>
                <a:lnTo>
                  <a:pt x="110" y="298"/>
                </a:lnTo>
                <a:lnTo>
                  <a:pt x="110" y="298"/>
                </a:lnTo>
                <a:lnTo>
                  <a:pt x="112" y="292"/>
                </a:lnTo>
                <a:lnTo>
                  <a:pt x="113" y="288"/>
                </a:lnTo>
                <a:lnTo>
                  <a:pt x="113" y="288"/>
                </a:lnTo>
                <a:lnTo>
                  <a:pt x="113" y="288"/>
                </a:lnTo>
                <a:lnTo>
                  <a:pt x="115" y="282"/>
                </a:lnTo>
                <a:lnTo>
                  <a:pt x="116" y="276"/>
                </a:lnTo>
                <a:lnTo>
                  <a:pt x="116" y="276"/>
                </a:lnTo>
                <a:lnTo>
                  <a:pt x="116" y="276"/>
                </a:lnTo>
                <a:lnTo>
                  <a:pt x="118" y="270"/>
                </a:lnTo>
                <a:lnTo>
                  <a:pt x="119" y="265"/>
                </a:lnTo>
                <a:lnTo>
                  <a:pt x="121" y="261"/>
                </a:lnTo>
                <a:lnTo>
                  <a:pt x="122" y="256"/>
                </a:lnTo>
                <a:lnTo>
                  <a:pt x="122" y="256"/>
                </a:lnTo>
                <a:lnTo>
                  <a:pt x="122" y="256"/>
                </a:lnTo>
                <a:lnTo>
                  <a:pt x="124" y="255"/>
                </a:lnTo>
                <a:lnTo>
                  <a:pt x="124" y="252"/>
                </a:lnTo>
                <a:lnTo>
                  <a:pt x="125" y="249"/>
                </a:lnTo>
                <a:lnTo>
                  <a:pt x="127" y="246"/>
                </a:lnTo>
                <a:lnTo>
                  <a:pt x="128" y="244"/>
                </a:lnTo>
                <a:lnTo>
                  <a:pt x="128" y="243"/>
                </a:lnTo>
                <a:lnTo>
                  <a:pt x="130" y="238"/>
                </a:lnTo>
                <a:lnTo>
                  <a:pt x="133" y="234"/>
                </a:lnTo>
                <a:lnTo>
                  <a:pt x="133" y="234"/>
                </a:lnTo>
                <a:lnTo>
                  <a:pt x="133" y="234"/>
                </a:lnTo>
                <a:lnTo>
                  <a:pt x="136" y="229"/>
                </a:lnTo>
                <a:lnTo>
                  <a:pt x="139" y="225"/>
                </a:lnTo>
                <a:lnTo>
                  <a:pt x="140" y="219"/>
                </a:lnTo>
                <a:lnTo>
                  <a:pt x="143" y="214"/>
                </a:lnTo>
                <a:lnTo>
                  <a:pt x="148" y="210"/>
                </a:lnTo>
                <a:lnTo>
                  <a:pt x="151" y="205"/>
                </a:lnTo>
                <a:lnTo>
                  <a:pt x="151" y="205"/>
                </a:lnTo>
                <a:lnTo>
                  <a:pt x="151" y="205"/>
                </a:lnTo>
                <a:lnTo>
                  <a:pt x="154" y="201"/>
                </a:lnTo>
                <a:lnTo>
                  <a:pt x="157" y="196"/>
                </a:lnTo>
                <a:lnTo>
                  <a:pt x="157" y="196"/>
                </a:lnTo>
                <a:lnTo>
                  <a:pt x="157" y="196"/>
                </a:lnTo>
                <a:lnTo>
                  <a:pt x="161" y="192"/>
                </a:lnTo>
                <a:lnTo>
                  <a:pt x="164" y="188"/>
                </a:lnTo>
                <a:lnTo>
                  <a:pt x="170" y="182"/>
                </a:lnTo>
                <a:lnTo>
                  <a:pt x="181" y="170"/>
                </a:lnTo>
                <a:lnTo>
                  <a:pt x="187" y="165"/>
                </a:lnTo>
                <a:lnTo>
                  <a:pt x="196" y="158"/>
                </a:lnTo>
                <a:lnTo>
                  <a:pt x="214" y="146"/>
                </a:lnTo>
                <a:lnTo>
                  <a:pt x="223" y="140"/>
                </a:lnTo>
                <a:lnTo>
                  <a:pt x="233" y="134"/>
                </a:lnTo>
                <a:lnTo>
                  <a:pt x="242" y="129"/>
                </a:lnTo>
                <a:lnTo>
                  <a:pt x="253" y="125"/>
                </a:lnTo>
                <a:lnTo>
                  <a:pt x="263" y="122"/>
                </a:lnTo>
                <a:lnTo>
                  <a:pt x="269" y="120"/>
                </a:lnTo>
                <a:lnTo>
                  <a:pt x="273" y="119"/>
                </a:lnTo>
                <a:lnTo>
                  <a:pt x="284" y="116"/>
                </a:lnTo>
                <a:lnTo>
                  <a:pt x="306" y="113"/>
                </a:lnTo>
                <a:lnTo>
                  <a:pt x="318" y="111"/>
                </a:lnTo>
                <a:lnTo>
                  <a:pt x="324" y="111"/>
                </a:lnTo>
                <a:lnTo>
                  <a:pt x="330" y="111"/>
                </a:lnTo>
                <a:lnTo>
                  <a:pt x="330" y="1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114E388E-F81C-4AF5-8536-42EBDC345A25}"/>
              </a:ext>
            </a:extLst>
          </p:cNvPr>
          <p:cNvSpPr>
            <a:spLocks noEditPoints="1"/>
          </p:cNvSpPr>
          <p:nvPr/>
        </p:nvSpPr>
        <p:spPr bwMode="auto">
          <a:xfrm>
            <a:off x="3408042" y="4907559"/>
            <a:ext cx="1276481" cy="1265849"/>
          </a:xfrm>
          <a:custGeom>
            <a:avLst/>
            <a:gdLst>
              <a:gd name="T0" fmla="*/ 323 w 660"/>
              <a:gd name="T1" fmla="*/ 53 h 692"/>
              <a:gd name="T2" fmla="*/ 260 w 660"/>
              <a:gd name="T3" fmla="*/ 9 h 692"/>
              <a:gd name="T4" fmla="*/ 203 w 660"/>
              <a:gd name="T5" fmla="*/ 51 h 692"/>
              <a:gd name="T6" fmla="*/ 151 w 660"/>
              <a:gd name="T7" fmla="*/ 108 h 692"/>
              <a:gd name="T8" fmla="*/ 67 w 660"/>
              <a:gd name="T9" fmla="*/ 131 h 692"/>
              <a:gd name="T10" fmla="*/ 82 w 660"/>
              <a:gd name="T11" fmla="*/ 210 h 692"/>
              <a:gd name="T12" fmla="*/ 13 w 660"/>
              <a:gd name="T13" fmla="*/ 238 h 692"/>
              <a:gd name="T14" fmla="*/ 34 w 660"/>
              <a:gd name="T15" fmla="*/ 316 h 692"/>
              <a:gd name="T16" fmla="*/ 42 w 660"/>
              <a:gd name="T17" fmla="*/ 397 h 692"/>
              <a:gd name="T18" fmla="*/ 24 w 660"/>
              <a:gd name="T19" fmla="*/ 448 h 692"/>
              <a:gd name="T20" fmla="*/ 76 w 660"/>
              <a:gd name="T21" fmla="*/ 475 h 692"/>
              <a:gd name="T22" fmla="*/ 68 w 660"/>
              <a:gd name="T23" fmla="*/ 553 h 692"/>
              <a:gd name="T24" fmla="*/ 116 w 660"/>
              <a:gd name="T25" fmla="*/ 592 h 692"/>
              <a:gd name="T26" fmla="*/ 167 w 660"/>
              <a:gd name="T27" fmla="*/ 583 h 692"/>
              <a:gd name="T28" fmla="*/ 208 w 660"/>
              <a:gd name="T29" fmla="*/ 652 h 692"/>
              <a:gd name="T30" fmla="*/ 264 w 660"/>
              <a:gd name="T31" fmla="*/ 673 h 692"/>
              <a:gd name="T32" fmla="*/ 333 w 660"/>
              <a:gd name="T33" fmla="*/ 641 h 692"/>
              <a:gd name="T34" fmla="*/ 414 w 660"/>
              <a:gd name="T35" fmla="*/ 683 h 692"/>
              <a:gd name="T36" fmla="*/ 449 w 660"/>
              <a:gd name="T37" fmla="*/ 610 h 692"/>
              <a:gd name="T38" fmla="*/ 498 w 660"/>
              <a:gd name="T39" fmla="*/ 601 h 692"/>
              <a:gd name="T40" fmla="*/ 561 w 660"/>
              <a:gd name="T41" fmla="*/ 598 h 692"/>
              <a:gd name="T42" fmla="*/ 559 w 660"/>
              <a:gd name="T43" fmla="*/ 517 h 692"/>
              <a:gd name="T44" fmla="*/ 604 w 660"/>
              <a:gd name="T45" fmla="*/ 473 h 692"/>
              <a:gd name="T46" fmla="*/ 652 w 660"/>
              <a:gd name="T47" fmla="*/ 435 h 692"/>
              <a:gd name="T48" fmla="*/ 610 w 660"/>
              <a:gd name="T49" fmla="*/ 367 h 692"/>
              <a:gd name="T50" fmla="*/ 655 w 660"/>
              <a:gd name="T51" fmla="*/ 301 h 692"/>
              <a:gd name="T52" fmla="*/ 610 w 660"/>
              <a:gd name="T53" fmla="*/ 217 h 692"/>
              <a:gd name="T54" fmla="*/ 553 w 660"/>
              <a:gd name="T55" fmla="*/ 161 h 692"/>
              <a:gd name="T56" fmla="*/ 532 w 660"/>
              <a:gd name="T57" fmla="*/ 69 h 692"/>
              <a:gd name="T58" fmla="*/ 458 w 660"/>
              <a:gd name="T59" fmla="*/ 83 h 692"/>
              <a:gd name="T60" fmla="*/ 431 w 660"/>
              <a:gd name="T61" fmla="*/ 14 h 692"/>
              <a:gd name="T62" fmla="*/ 341 w 660"/>
              <a:gd name="T63" fmla="*/ 111 h 692"/>
              <a:gd name="T64" fmla="*/ 426 w 660"/>
              <a:gd name="T65" fmla="*/ 134 h 692"/>
              <a:gd name="T66" fmla="*/ 455 w 660"/>
              <a:gd name="T67" fmla="*/ 152 h 692"/>
              <a:gd name="T68" fmla="*/ 487 w 660"/>
              <a:gd name="T69" fmla="*/ 180 h 692"/>
              <a:gd name="T70" fmla="*/ 504 w 660"/>
              <a:gd name="T71" fmla="*/ 198 h 692"/>
              <a:gd name="T72" fmla="*/ 532 w 660"/>
              <a:gd name="T73" fmla="*/ 244 h 692"/>
              <a:gd name="T74" fmla="*/ 543 w 660"/>
              <a:gd name="T75" fmla="*/ 274 h 692"/>
              <a:gd name="T76" fmla="*/ 549 w 660"/>
              <a:gd name="T77" fmla="*/ 298 h 692"/>
              <a:gd name="T78" fmla="*/ 552 w 660"/>
              <a:gd name="T79" fmla="*/ 313 h 692"/>
              <a:gd name="T80" fmla="*/ 553 w 660"/>
              <a:gd name="T81" fmla="*/ 358 h 692"/>
              <a:gd name="T82" fmla="*/ 549 w 660"/>
              <a:gd name="T83" fmla="*/ 393 h 692"/>
              <a:gd name="T84" fmla="*/ 544 w 660"/>
              <a:gd name="T85" fmla="*/ 415 h 692"/>
              <a:gd name="T86" fmla="*/ 516 w 660"/>
              <a:gd name="T87" fmla="*/ 476 h 692"/>
              <a:gd name="T88" fmla="*/ 502 w 660"/>
              <a:gd name="T89" fmla="*/ 494 h 692"/>
              <a:gd name="T90" fmla="*/ 417 w 660"/>
              <a:gd name="T91" fmla="*/ 562 h 692"/>
              <a:gd name="T92" fmla="*/ 330 w 660"/>
              <a:gd name="T93" fmla="*/ 581 h 692"/>
              <a:gd name="T94" fmla="*/ 242 w 660"/>
              <a:gd name="T95" fmla="*/ 562 h 692"/>
              <a:gd name="T96" fmla="*/ 187 w 660"/>
              <a:gd name="T97" fmla="*/ 527 h 692"/>
              <a:gd name="T98" fmla="*/ 157 w 660"/>
              <a:gd name="T99" fmla="*/ 494 h 692"/>
              <a:gd name="T100" fmla="*/ 124 w 660"/>
              <a:gd name="T101" fmla="*/ 438 h 692"/>
              <a:gd name="T102" fmla="*/ 113 w 660"/>
              <a:gd name="T103" fmla="*/ 405 h 692"/>
              <a:gd name="T104" fmla="*/ 109 w 660"/>
              <a:gd name="T105" fmla="*/ 382 h 692"/>
              <a:gd name="T106" fmla="*/ 106 w 660"/>
              <a:gd name="T107" fmla="*/ 358 h 692"/>
              <a:gd name="T108" fmla="*/ 107 w 660"/>
              <a:gd name="T109" fmla="*/ 322 h 692"/>
              <a:gd name="T110" fmla="*/ 113 w 660"/>
              <a:gd name="T111" fmla="*/ 288 h 692"/>
              <a:gd name="T112" fmla="*/ 121 w 660"/>
              <a:gd name="T113" fmla="*/ 261 h 692"/>
              <a:gd name="T114" fmla="*/ 128 w 660"/>
              <a:gd name="T115" fmla="*/ 243 h 692"/>
              <a:gd name="T116" fmla="*/ 148 w 660"/>
              <a:gd name="T117" fmla="*/ 210 h 692"/>
              <a:gd name="T118" fmla="*/ 164 w 660"/>
              <a:gd name="T119" fmla="*/ 188 h 692"/>
              <a:gd name="T120" fmla="*/ 253 w 660"/>
              <a:gd name="T121" fmla="*/ 125 h 692"/>
              <a:gd name="T122" fmla="*/ 330 w 660"/>
              <a:gd name="T123" fmla="*/ 111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0" h="692">
                <a:moveTo>
                  <a:pt x="375" y="0"/>
                </a:moveTo>
                <a:lnTo>
                  <a:pt x="374" y="6"/>
                </a:lnTo>
                <a:lnTo>
                  <a:pt x="371" y="17"/>
                </a:lnTo>
                <a:lnTo>
                  <a:pt x="366" y="26"/>
                </a:lnTo>
                <a:lnTo>
                  <a:pt x="359" y="35"/>
                </a:lnTo>
                <a:lnTo>
                  <a:pt x="351" y="42"/>
                </a:lnTo>
                <a:lnTo>
                  <a:pt x="342" y="47"/>
                </a:lnTo>
                <a:lnTo>
                  <a:pt x="333" y="51"/>
                </a:lnTo>
                <a:lnTo>
                  <a:pt x="323" y="53"/>
                </a:lnTo>
                <a:lnTo>
                  <a:pt x="317" y="54"/>
                </a:lnTo>
                <a:lnTo>
                  <a:pt x="311" y="53"/>
                </a:lnTo>
                <a:lnTo>
                  <a:pt x="302" y="51"/>
                </a:lnTo>
                <a:lnTo>
                  <a:pt x="291" y="48"/>
                </a:lnTo>
                <a:lnTo>
                  <a:pt x="284" y="42"/>
                </a:lnTo>
                <a:lnTo>
                  <a:pt x="276" y="36"/>
                </a:lnTo>
                <a:lnTo>
                  <a:pt x="269" y="29"/>
                </a:lnTo>
                <a:lnTo>
                  <a:pt x="264" y="20"/>
                </a:lnTo>
                <a:lnTo>
                  <a:pt x="260" y="9"/>
                </a:lnTo>
                <a:lnTo>
                  <a:pt x="260" y="5"/>
                </a:lnTo>
                <a:lnTo>
                  <a:pt x="251" y="6"/>
                </a:lnTo>
                <a:lnTo>
                  <a:pt x="236" y="11"/>
                </a:lnTo>
                <a:lnTo>
                  <a:pt x="221" y="15"/>
                </a:lnTo>
                <a:lnTo>
                  <a:pt x="206" y="21"/>
                </a:lnTo>
                <a:lnTo>
                  <a:pt x="200" y="24"/>
                </a:lnTo>
                <a:lnTo>
                  <a:pt x="202" y="30"/>
                </a:lnTo>
                <a:lnTo>
                  <a:pt x="203" y="41"/>
                </a:lnTo>
                <a:lnTo>
                  <a:pt x="203" y="51"/>
                </a:lnTo>
                <a:lnTo>
                  <a:pt x="202" y="62"/>
                </a:lnTo>
                <a:lnTo>
                  <a:pt x="199" y="72"/>
                </a:lnTo>
                <a:lnTo>
                  <a:pt x="194" y="81"/>
                </a:lnTo>
                <a:lnTo>
                  <a:pt x="187" y="90"/>
                </a:lnTo>
                <a:lnTo>
                  <a:pt x="179" y="98"/>
                </a:lnTo>
                <a:lnTo>
                  <a:pt x="175" y="101"/>
                </a:lnTo>
                <a:lnTo>
                  <a:pt x="170" y="102"/>
                </a:lnTo>
                <a:lnTo>
                  <a:pt x="161" y="107"/>
                </a:lnTo>
                <a:lnTo>
                  <a:pt x="151" y="108"/>
                </a:lnTo>
                <a:lnTo>
                  <a:pt x="142" y="108"/>
                </a:lnTo>
                <a:lnTo>
                  <a:pt x="131" y="107"/>
                </a:lnTo>
                <a:lnTo>
                  <a:pt x="122" y="104"/>
                </a:lnTo>
                <a:lnTo>
                  <a:pt x="115" y="99"/>
                </a:lnTo>
                <a:lnTo>
                  <a:pt x="107" y="93"/>
                </a:lnTo>
                <a:lnTo>
                  <a:pt x="103" y="90"/>
                </a:lnTo>
                <a:lnTo>
                  <a:pt x="94" y="99"/>
                </a:lnTo>
                <a:lnTo>
                  <a:pt x="76" y="120"/>
                </a:lnTo>
                <a:lnTo>
                  <a:pt x="67" y="131"/>
                </a:lnTo>
                <a:lnTo>
                  <a:pt x="71" y="135"/>
                </a:lnTo>
                <a:lnTo>
                  <a:pt x="79" y="143"/>
                </a:lnTo>
                <a:lnTo>
                  <a:pt x="85" y="152"/>
                </a:lnTo>
                <a:lnTo>
                  <a:pt x="88" y="162"/>
                </a:lnTo>
                <a:lnTo>
                  <a:pt x="89" y="173"/>
                </a:lnTo>
                <a:lnTo>
                  <a:pt x="89" y="183"/>
                </a:lnTo>
                <a:lnTo>
                  <a:pt x="88" y="195"/>
                </a:lnTo>
                <a:lnTo>
                  <a:pt x="85" y="205"/>
                </a:lnTo>
                <a:lnTo>
                  <a:pt x="82" y="210"/>
                </a:lnTo>
                <a:lnTo>
                  <a:pt x="79" y="214"/>
                </a:lnTo>
                <a:lnTo>
                  <a:pt x="73" y="223"/>
                </a:lnTo>
                <a:lnTo>
                  <a:pt x="65" y="229"/>
                </a:lnTo>
                <a:lnTo>
                  <a:pt x="56" y="235"/>
                </a:lnTo>
                <a:lnTo>
                  <a:pt x="47" y="238"/>
                </a:lnTo>
                <a:lnTo>
                  <a:pt x="39" y="241"/>
                </a:lnTo>
                <a:lnTo>
                  <a:pt x="28" y="241"/>
                </a:lnTo>
                <a:lnTo>
                  <a:pt x="18" y="240"/>
                </a:lnTo>
                <a:lnTo>
                  <a:pt x="13" y="238"/>
                </a:lnTo>
                <a:lnTo>
                  <a:pt x="12" y="246"/>
                </a:lnTo>
                <a:lnTo>
                  <a:pt x="7" y="261"/>
                </a:lnTo>
                <a:lnTo>
                  <a:pt x="4" y="276"/>
                </a:lnTo>
                <a:lnTo>
                  <a:pt x="1" y="292"/>
                </a:lnTo>
                <a:lnTo>
                  <a:pt x="0" y="300"/>
                </a:lnTo>
                <a:lnTo>
                  <a:pt x="6" y="301"/>
                </a:lnTo>
                <a:lnTo>
                  <a:pt x="16" y="304"/>
                </a:lnTo>
                <a:lnTo>
                  <a:pt x="25" y="309"/>
                </a:lnTo>
                <a:lnTo>
                  <a:pt x="34" y="316"/>
                </a:lnTo>
                <a:lnTo>
                  <a:pt x="42" y="324"/>
                </a:lnTo>
                <a:lnTo>
                  <a:pt x="46" y="334"/>
                </a:lnTo>
                <a:lnTo>
                  <a:pt x="50" y="343"/>
                </a:lnTo>
                <a:lnTo>
                  <a:pt x="52" y="355"/>
                </a:lnTo>
                <a:lnTo>
                  <a:pt x="52" y="361"/>
                </a:lnTo>
                <a:lnTo>
                  <a:pt x="52" y="367"/>
                </a:lnTo>
                <a:lnTo>
                  <a:pt x="50" y="378"/>
                </a:lnTo>
                <a:lnTo>
                  <a:pt x="47" y="388"/>
                </a:lnTo>
                <a:lnTo>
                  <a:pt x="42" y="397"/>
                </a:lnTo>
                <a:lnTo>
                  <a:pt x="36" y="405"/>
                </a:lnTo>
                <a:lnTo>
                  <a:pt x="28" y="412"/>
                </a:lnTo>
                <a:lnTo>
                  <a:pt x="19" y="417"/>
                </a:lnTo>
                <a:lnTo>
                  <a:pt x="10" y="421"/>
                </a:lnTo>
                <a:lnTo>
                  <a:pt x="4" y="421"/>
                </a:lnTo>
                <a:lnTo>
                  <a:pt x="9" y="436"/>
                </a:lnTo>
                <a:lnTo>
                  <a:pt x="12" y="449"/>
                </a:lnTo>
                <a:lnTo>
                  <a:pt x="16" y="449"/>
                </a:lnTo>
                <a:lnTo>
                  <a:pt x="24" y="448"/>
                </a:lnTo>
                <a:lnTo>
                  <a:pt x="28" y="448"/>
                </a:lnTo>
                <a:lnTo>
                  <a:pt x="31" y="448"/>
                </a:lnTo>
                <a:lnTo>
                  <a:pt x="39" y="449"/>
                </a:lnTo>
                <a:lnTo>
                  <a:pt x="46" y="451"/>
                </a:lnTo>
                <a:lnTo>
                  <a:pt x="53" y="454"/>
                </a:lnTo>
                <a:lnTo>
                  <a:pt x="59" y="458"/>
                </a:lnTo>
                <a:lnTo>
                  <a:pt x="65" y="463"/>
                </a:lnTo>
                <a:lnTo>
                  <a:pt x="71" y="469"/>
                </a:lnTo>
                <a:lnTo>
                  <a:pt x="76" y="475"/>
                </a:lnTo>
                <a:lnTo>
                  <a:pt x="77" y="478"/>
                </a:lnTo>
                <a:lnTo>
                  <a:pt x="80" y="484"/>
                </a:lnTo>
                <a:lnTo>
                  <a:pt x="83" y="494"/>
                </a:lnTo>
                <a:lnTo>
                  <a:pt x="85" y="505"/>
                </a:lnTo>
                <a:lnTo>
                  <a:pt x="85" y="515"/>
                </a:lnTo>
                <a:lnTo>
                  <a:pt x="83" y="526"/>
                </a:lnTo>
                <a:lnTo>
                  <a:pt x="80" y="536"/>
                </a:lnTo>
                <a:lnTo>
                  <a:pt x="74" y="545"/>
                </a:lnTo>
                <a:lnTo>
                  <a:pt x="68" y="553"/>
                </a:lnTo>
                <a:lnTo>
                  <a:pt x="64" y="557"/>
                </a:lnTo>
                <a:lnTo>
                  <a:pt x="68" y="563"/>
                </a:lnTo>
                <a:lnTo>
                  <a:pt x="79" y="575"/>
                </a:lnTo>
                <a:lnTo>
                  <a:pt x="88" y="586"/>
                </a:lnTo>
                <a:lnTo>
                  <a:pt x="98" y="598"/>
                </a:lnTo>
                <a:lnTo>
                  <a:pt x="104" y="602"/>
                </a:lnTo>
                <a:lnTo>
                  <a:pt x="106" y="601"/>
                </a:lnTo>
                <a:lnTo>
                  <a:pt x="110" y="595"/>
                </a:lnTo>
                <a:lnTo>
                  <a:pt x="116" y="592"/>
                </a:lnTo>
                <a:lnTo>
                  <a:pt x="121" y="587"/>
                </a:lnTo>
                <a:lnTo>
                  <a:pt x="127" y="584"/>
                </a:lnTo>
                <a:lnTo>
                  <a:pt x="133" y="583"/>
                </a:lnTo>
                <a:lnTo>
                  <a:pt x="139" y="581"/>
                </a:lnTo>
                <a:lnTo>
                  <a:pt x="145" y="580"/>
                </a:lnTo>
                <a:lnTo>
                  <a:pt x="148" y="580"/>
                </a:lnTo>
                <a:lnTo>
                  <a:pt x="152" y="580"/>
                </a:lnTo>
                <a:lnTo>
                  <a:pt x="160" y="581"/>
                </a:lnTo>
                <a:lnTo>
                  <a:pt x="167" y="583"/>
                </a:lnTo>
                <a:lnTo>
                  <a:pt x="175" y="586"/>
                </a:lnTo>
                <a:lnTo>
                  <a:pt x="179" y="589"/>
                </a:lnTo>
                <a:lnTo>
                  <a:pt x="184" y="592"/>
                </a:lnTo>
                <a:lnTo>
                  <a:pt x="193" y="599"/>
                </a:lnTo>
                <a:lnTo>
                  <a:pt x="199" y="608"/>
                </a:lnTo>
                <a:lnTo>
                  <a:pt x="205" y="619"/>
                </a:lnTo>
                <a:lnTo>
                  <a:pt x="208" y="629"/>
                </a:lnTo>
                <a:lnTo>
                  <a:pt x="209" y="641"/>
                </a:lnTo>
                <a:lnTo>
                  <a:pt x="208" y="652"/>
                </a:lnTo>
                <a:lnTo>
                  <a:pt x="205" y="664"/>
                </a:lnTo>
                <a:lnTo>
                  <a:pt x="203" y="668"/>
                </a:lnTo>
                <a:lnTo>
                  <a:pt x="209" y="671"/>
                </a:lnTo>
                <a:lnTo>
                  <a:pt x="224" y="677"/>
                </a:lnTo>
                <a:lnTo>
                  <a:pt x="238" y="682"/>
                </a:lnTo>
                <a:lnTo>
                  <a:pt x="253" y="686"/>
                </a:lnTo>
                <a:lnTo>
                  <a:pt x="260" y="687"/>
                </a:lnTo>
                <a:lnTo>
                  <a:pt x="260" y="682"/>
                </a:lnTo>
                <a:lnTo>
                  <a:pt x="264" y="673"/>
                </a:lnTo>
                <a:lnTo>
                  <a:pt x="269" y="664"/>
                </a:lnTo>
                <a:lnTo>
                  <a:pt x="276" y="656"/>
                </a:lnTo>
                <a:lnTo>
                  <a:pt x="284" y="649"/>
                </a:lnTo>
                <a:lnTo>
                  <a:pt x="291" y="644"/>
                </a:lnTo>
                <a:lnTo>
                  <a:pt x="302" y="640"/>
                </a:lnTo>
                <a:lnTo>
                  <a:pt x="311" y="638"/>
                </a:lnTo>
                <a:lnTo>
                  <a:pt x="317" y="638"/>
                </a:lnTo>
                <a:lnTo>
                  <a:pt x="323" y="638"/>
                </a:lnTo>
                <a:lnTo>
                  <a:pt x="333" y="641"/>
                </a:lnTo>
                <a:lnTo>
                  <a:pt x="342" y="644"/>
                </a:lnTo>
                <a:lnTo>
                  <a:pt x="351" y="650"/>
                </a:lnTo>
                <a:lnTo>
                  <a:pt x="359" y="658"/>
                </a:lnTo>
                <a:lnTo>
                  <a:pt x="366" y="667"/>
                </a:lnTo>
                <a:lnTo>
                  <a:pt x="371" y="676"/>
                </a:lnTo>
                <a:lnTo>
                  <a:pt x="374" y="686"/>
                </a:lnTo>
                <a:lnTo>
                  <a:pt x="375" y="692"/>
                </a:lnTo>
                <a:lnTo>
                  <a:pt x="389" y="689"/>
                </a:lnTo>
                <a:lnTo>
                  <a:pt x="414" y="683"/>
                </a:lnTo>
                <a:lnTo>
                  <a:pt x="428" y="680"/>
                </a:lnTo>
                <a:lnTo>
                  <a:pt x="426" y="674"/>
                </a:lnTo>
                <a:lnTo>
                  <a:pt x="425" y="664"/>
                </a:lnTo>
                <a:lnTo>
                  <a:pt x="425" y="653"/>
                </a:lnTo>
                <a:lnTo>
                  <a:pt x="426" y="644"/>
                </a:lnTo>
                <a:lnTo>
                  <a:pt x="429" y="634"/>
                </a:lnTo>
                <a:lnTo>
                  <a:pt x="435" y="625"/>
                </a:lnTo>
                <a:lnTo>
                  <a:pt x="441" y="617"/>
                </a:lnTo>
                <a:lnTo>
                  <a:pt x="449" y="610"/>
                </a:lnTo>
                <a:lnTo>
                  <a:pt x="453" y="607"/>
                </a:lnTo>
                <a:lnTo>
                  <a:pt x="456" y="605"/>
                </a:lnTo>
                <a:lnTo>
                  <a:pt x="464" y="602"/>
                </a:lnTo>
                <a:lnTo>
                  <a:pt x="471" y="599"/>
                </a:lnTo>
                <a:lnTo>
                  <a:pt x="477" y="599"/>
                </a:lnTo>
                <a:lnTo>
                  <a:pt x="481" y="599"/>
                </a:lnTo>
                <a:lnTo>
                  <a:pt x="484" y="599"/>
                </a:lnTo>
                <a:lnTo>
                  <a:pt x="492" y="599"/>
                </a:lnTo>
                <a:lnTo>
                  <a:pt x="498" y="601"/>
                </a:lnTo>
                <a:lnTo>
                  <a:pt x="505" y="604"/>
                </a:lnTo>
                <a:lnTo>
                  <a:pt x="511" y="607"/>
                </a:lnTo>
                <a:lnTo>
                  <a:pt x="517" y="611"/>
                </a:lnTo>
                <a:lnTo>
                  <a:pt x="523" y="616"/>
                </a:lnTo>
                <a:lnTo>
                  <a:pt x="528" y="622"/>
                </a:lnTo>
                <a:lnTo>
                  <a:pt x="531" y="625"/>
                </a:lnTo>
                <a:lnTo>
                  <a:pt x="537" y="619"/>
                </a:lnTo>
                <a:lnTo>
                  <a:pt x="549" y="608"/>
                </a:lnTo>
                <a:lnTo>
                  <a:pt x="561" y="598"/>
                </a:lnTo>
                <a:lnTo>
                  <a:pt x="571" y="586"/>
                </a:lnTo>
                <a:lnTo>
                  <a:pt x="577" y="580"/>
                </a:lnTo>
                <a:lnTo>
                  <a:pt x="573" y="575"/>
                </a:lnTo>
                <a:lnTo>
                  <a:pt x="567" y="568"/>
                </a:lnTo>
                <a:lnTo>
                  <a:pt x="562" y="559"/>
                </a:lnTo>
                <a:lnTo>
                  <a:pt x="559" y="548"/>
                </a:lnTo>
                <a:lnTo>
                  <a:pt x="558" y="538"/>
                </a:lnTo>
                <a:lnTo>
                  <a:pt x="558" y="527"/>
                </a:lnTo>
                <a:lnTo>
                  <a:pt x="559" y="517"/>
                </a:lnTo>
                <a:lnTo>
                  <a:pt x="562" y="508"/>
                </a:lnTo>
                <a:lnTo>
                  <a:pt x="565" y="502"/>
                </a:lnTo>
                <a:lnTo>
                  <a:pt x="567" y="499"/>
                </a:lnTo>
                <a:lnTo>
                  <a:pt x="573" y="493"/>
                </a:lnTo>
                <a:lnTo>
                  <a:pt x="577" y="487"/>
                </a:lnTo>
                <a:lnTo>
                  <a:pt x="583" y="482"/>
                </a:lnTo>
                <a:lnTo>
                  <a:pt x="591" y="478"/>
                </a:lnTo>
                <a:lnTo>
                  <a:pt x="597" y="475"/>
                </a:lnTo>
                <a:lnTo>
                  <a:pt x="604" y="473"/>
                </a:lnTo>
                <a:lnTo>
                  <a:pt x="612" y="472"/>
                </a:lnTo>
                <a:lnTo>
                  <a:pt x="615" y="472"/>
                </a:lnTo>
                <a:lnTo>
                  <a:pt x="618" y="472"/>
                </a:lnTo>
                <a:lnTo>
                  <a:pt x="624" y="472"/>
                </a:lnTo>
                <a:lnTo>
                  <a:pt x="630" y="473"/>
                </a:lnTo>
                <a:lnTo>
                  <a:pt x="636" y="475"/>
                </a:lnTo>
                <a:lnTo>
                  <a:pt x="639" y="476"/>
                </a:lnTo>
                <a:lnTo>
                  <a:pt x="643" y="463"/>
                </a:lnTo>
                <a:lnTo>
                  <a:pt x="652" y="435"/>
                </a:lnTo>
                <a:lnTo>
                  <a:pt x="655" y="421"/>
                </a:lnTo>
                <a:lnTo>
                  <a:pt x="651" y="420"/>
                </a:lnTo>
                <a:lnTo>
                  <a:pt x="642" y="415"/>
                </a:lnTo>
                <a:lnTo>
                  <a:pt x="633" y="411"/>
                </a:lnTo>
                <a:lnTo>
                  <a:pt x="627" y="403"/>
                </a:lnTo>
                <a:lnTo>
                  <a:pt x="621" y="396"/>
                </a:lnTo>
                <a:lnTo>
                  <a:pt x="616" y="387"/>
                </a:lnTo>
                <a:lnTo>
                  <a:pt x="612" y="378"/>
                </a:lnTo>
                <a:lnTo>
                  <a:pt x="610" y="367"/>
                </a:lnTo>
                <a:lnTo>
                  <a:pt x="610" y="361"/>
                </a:lnTo>
                <a:lnTo>
                  <a:pt x="610" y="355"/>
                </a:lnTo>
                <a:lnTo>
                  <a:pt x="613" y="345"/>
                </a:lnTo>
                <a:lnTo>
                  <a:pt x="616" y="334"/>
                </a:lnTo>
                <a:lnTo>
                  <a:pt x="622" y="325"/>
                </a:lnTo>
                <a:lnTo>
                  <a:pt x="628" y="318"/>
                </a:lnTo>
                <a:lnTo>
                  <a:pt x="636" y="310"/>
                </a:lnTo>
                <a:lnTo>
                  <a:pt x="645" y="306"/>
                </a:lnTo>
                <a:lnTo>
                  <a:pt x="655" y="301"/>
                </a:lnTo>
                <a:lnTo>
                  <a:pt x="660" y="300"/>
                </a:lnTo>
                <a:lnTo>
                  <a:pt x="658" y="289"/>
                </a:lnTo>
                <a:lnTo>
                  <a:pt x="654" y="265"/>
                </a:lnTo>
                <a:lnTo>
                  <a:pt x="648" y="243"/>
                </a:lnTo>
                <a:lnTo>
                  <a:pt x="642" y="222"/>
                </a:lnTo>
                <a:lnTo>
                  <a:pt x="637" y="211"/>
                </a:lnTo>
                <a:lnTo>
                  <a:pt x="631" y="213"/>
                </a:lnTo>
                <a:lnTo>
                  <a:pt x="621" y="216"/>
                </a:lnTo>
                <a:lnTo>
                  <a:pt x="610" y="217"/>
                </a:lnTo>
                <a:lnTo>
                  <a:pt x="600" y="216"/>
                </a:lnTo>
                <a:lnTo>
                  <a:pt x="589" y="213"/>
                </a:lnTo>
                <a:lnTo>
                  <a:pt x="580" y="207"/>
                </a:lnTo>
                <a:lnTo>
                  <a:pt x="571" y="201"/>
                </a:lnTo>
                <a:lnTo>
                  <a:pt x="564" y="192"/>
                </a:lnTo>
                <a:lnTo>
                  <a:pt x="561" y="186"/>
                </a:lnTo>
                <a:lnTo>
                  <a:pt x="558" y="182"/>
                </a:lnTo>
                <a:lnTo>
                  <a:pt x="555" y="171"/>
                </a:lnTo>
                <a:lnTo>
                  <a:pt x="553" y="161"/>
                </a:lnTo>
                <a:lnTo>
                  <a:pt x="553" y="150"/>
                </a:lnTo>
                <a:lnTo>
                  <a:pt x="555" y="140"/>
                </a:lnTo>
                <a:lnTo>
                  <a:pt x="558" y="129"/>
                </a:lnTo>
                <a:lnTo>
                  <a:pt x="564" y="120"/>
                </a:lnTo>
                <a:lnTo>
                  <a:pt x="570" y="113"/>
                </a:lnTo>
                <a:lnTo>
                  <a:pt x="574" y="108"/>
                </a:lnTo>
                <a:lnTo>
                  <a:pt x="564" y="98"/>
                </a:lnTo>
                <a:lnTo>
                  <a:pt x="543" y="78"/>
                </a:lnTo>
                <a:lnTo>
                  <a:pt x="532" y="69"/>
                </a:lnTo>
                <a:lnTo>
                  <a:pt x="528" y="72"/>
                </a:lnTo>
                <a:lnTo>
                  <a:pt x="520" y="80"/>
                </a:lnTo>
                <a:lnTo>
                  <a:pt x="511" y="84"/>
                </a:lnTo>
                <a:lnTo>
                  <a:pt x="502" y="89"/>
                </a:lnTo>
                <a:lnTo>
                  <a:pt x="492" y="90"/>
                </a:lnTo>
                <a:lnTo>
                  <a:pt x="483" y="90"/>
                </a:lnTo>
                <a:lnTo>
                  <a:pt x="473" y="89"/>
                </a:lnTo>
                <a:lnTo>
                  <a:pt x="462" y="84"/>
                </a:lnTo>
                <a:lnTo>
                  <a:pt x="458" y="83"/>
                </a:lnTo>
                <a:lnTo>
                  <a:pt x="453" y="80"/>
                </a:lnTo>
                <a:lnTo>
                  <a:pt x="446" y="72"/>
                </a:lnTo>
                <a:lnTo>
                  <a:pt x="440" y="65"/>
                </a:lnTo>
                <a:lnTo>
                  <a:pt x="435" y="57"/>
                </a:lnTo>
                <a:lnTo>
                  <a:pt x="431" y="48"/>
                </a:lnTo>
                <a:lnTo>
                  <a:pt x="429" y="38"/>
                </a:lnTo>
                <a:lnTo>
                  <a:pt x="429" y="29"/>
                </a:lnTo>
                <a:lnTo>
                  <a:pt x="429" y="18"/>
                </a:lnTo>
                <a:lnTo>
                  <a:pt x="431" y="14"/>
                </a:lnTo>
                <a:lnTo>
                  <a:pt x="423" y="11"/>
                </a:lnTo>
                <a:lnTo>
                  <a:pt x="410" y="8"/>
                </a:lnTo>
                <a:lnTo>
                  <a:pt x="396" y="3"/>
                </a:lnTo>
                <a:lnTo>
                  <a:pt x="383" y="2"/>
                </a:lnTo>
                <a:lnTo>
                  <a:pt x="375" y="0"/>
                </a:lnTo>
                <a:lnTo>
                  <a:pt x="375" y="0"/>
                </a:lnTo>
                <a:close/>
                <a:moveTo>
                  <a:pt x="330" y="111"/>
                </a:moveTo>
                <a:lnTo>
                  <a:pt x="335" y="111"/>
                </a:lnTo>
                <a:lnTo>
                  <a:pt x="341" y="111"/>
                </a:lnTo>
                <a:lnTo>
                  <a:pt x="353" y="113"/>
                </a:lnTo>
                <a:lnTo>
                  <a:pt x="375" y="116"/>
                </a:lnTo>
                <a:lnTo>
                  <a:pt x="386" y="119"/>
                </a:lnTo>
                <a:lnTo>
                  <a:pt x="392" y="120"/>
                </a:lnTo>
                <a:lnTo>
                  <a:pt x="396" y="122"/>
                </a:lnTo>
                <a:lnTo>
                  <a:pt x="407" y="125"/>
                </a:lnTo>
                <a:lnTo>
                  <a:pt x="417" y="129"/>
                </a:lnTo>
                <a:lnTo>
                  <a:pt x="422" y="132"/>
                </a:lnTo>
                <a:lnTo>
                  <a:pt x="426" y="134"/>
                </a:lnTo>
                <a:lnTo>
                  <a:pt x="429" y="135"/>
                </a:lnTo>
                <a:lnTo>
                  <a:pt x="432" y="137"/>
                </a:lnTo>
                <a:lnTo>
                  <a:pt x="432" y="137"/>
                </a:lnTo>
                <a:lnTo>
                  <a:pt x="432" y="137"/>
                </a:lnTo>
                <a:lnTo>
                  <a:pt x="435" y="140"/>
                </a:lnTo>
                <a:lnTo>
                  <a:pt x="440" y="141"/>
                </a:lnTo>
                <a:lnTo>
                  <a:pt x="443" y="143"/>
                </a:lnTo>
                <a:lnTo>
                  <a:pt x="446" y="146"/>
                </a:lnTo>
                <a:lnTo>
                  <a:pt x="455" y="152"/>
                </a:lnTo>
                <a:lnTo>
                  <a:pt x="464" y="158"/>
                </a:lnTo>
                <a:lnTo>
                  <a:pt x="467" y="161"/>
                </a:lnTo>
                <a:lnTo>
                  <a:pt x="470" y="164"/>
                </a:lnTo>
                <a:lnTo>
                  <a:pt x="473" y="165"/>
                </a:lnTo>
                <a:lnTo>
                  <a:pt x="474" y="167"/>
                </a:lnTo>
                <a:lnTo>
                  <a:pt x="477" y="168"/>
                </a:lnTo>
                <a:lnTo>
                  <a:pt x="478" y="171"/>
                </a:lnTo>
                <a:lnTo>
                  <a:pt x="483" y="176"/>
                </a:lnTo>
                <a:lnTo>
                  <a:pt x="487" y="180"/>
                </a:lnTo>
                <a:lnTo>
                  <a:pt x="490" y="183"/>
                </a:lnTo>
                <a:lnTo>
                  <a:pt x="493" y="186"/>
                </a:lnTo>
                <a:lnTo>
                  <a:pt x="493" y="186"/>
                </a:lnTo>
                <a:lnTo>
                  <a:pt x="495" y="188"/>
                </a:lnTo>
                <a:lnTo>
                  <a:pt x="496" y="189"/>
                </a:lnTo>
                <a:lnTo>
                  <a:pt x="499" y="194"/>
                </a:lnTo>
                <a:lnTo>
                  <a:pt x="502" y="196"/>
                </a:lnTo>
                <a:lnTo>
                  <a:pt x="504" y="198"/>
                </a:lnTo>
                <a:lnTo>
                  <a:pt x="504" y="198"/>
                </a:lnTo>
                <a:lnTo>
                  <a:pt x="507" y="202"/>
                </a:lnTo>
                <a:lnTo>
                  <a:pt x="510" y="205"/>
                </a:lnTo>
                <a:lnTo>
                  <a:pt x="513" y="210"/>
                </a:lnTo>
                <a:lnTo>
                  <a:pt x="514" y="214"/>
                </a:lnTo>
                <a:lnTo>
                  <a:pt x="519" y="220"/>
                </a:lnTo>
                <a:lnTo>
                  <a:pt x="523" y="226"/>
                </a:lnTo>
                <a:lnTo>
                  <a:pt x="525" y="231"/>
                </a:lnTo>
                <a:lnTo>
                  <a:pt x="526" y="234"/>
                </a:lnTo>
                <a:lnTo>
                  <a:pt x="532" y="244"/>
                </a:lnTo>
                <a:lnTo>
                  <a:pt x="537" y="255"/>
                </a:lnTo>
                <a:lnTo>
                  <a:pt x="538" y="259"/>
                </a:lnTo>
                <a:lnTo>
                  <a:pt x="540" y="264"/>
                </a:lnTo>
                <a:lnTo>
                  <a:pt x="540" y="264"/>
                </a:lnTo>
                <a:lnTo>
                  <a:pt x="540" y="265"/>
                </a:lnTo>
                <a:lnTo>
                  <a:pt x="541" y="268"/>
                </a:lnTo>
                <a:lnTo>
                  <a:pt x="543" y="273"/>
                </a:lnTo>
                <a:lnTo>
                  <a:pt x="543" y="274"/>
                </a:lnTo>
                <a:lnTo>
                  <a:pt x="543" y="274"/>
                </a:lnTo>
                <a:lnTo>
                  <a:pt x="544" y="276"/>
                </a:lnTo>
                <a:lnTo>
                  <a:pt x="544" y="277"/>
                </a:lnTo>
                <a:lnTo>
                  <a:pt x="546" y="282"/>
                </a:lnTo>
                <a:lnTo>
                  <a:pt x="546" y="286"/>
                </a:lnTo>
                <a:lnTo>
                  <a:pt x="547" y="288"/>
                </a:lnTo>
                <a:lnTo>
                  <a:pt x="547" y="289"/>
                </a:lnTo>
                <a:lnTo>
                  <a:pt x="547" y="292"/>
                </a:lnTo>
                <a:lnTo>
                  <a:pt x="549" y="295"/>
                </a:lnTo>
                <a:lnTo>
                  <a:pt x="549" y="298"/>
                </a:lnTo>
                <a:lnTo>
                  <a:pt x="550" y="303"/>
                </a:lnTo>
                <a:lnTo>
                  <a:pt x="550" y="303"/>
                </a:lnTo>
                <a:lnTo>
                  <a:pt x="550" y="303"/>
                </a:lnTo>
                <a:lnTo>
                  <a:pt x="550" y="303"/>
                </a:lnTo>
                <a:lnTo>
                  <a:pt x="550" y="304"/>
                </a:lnTo>
                <a:lnTo>
                  <a:pt x="550" y="307"/>
                </a:lnTo>
                <a:lnTo>
                  <a:pt x="552" y="312"/>
                </a:lnTo>
                <a:lnTo>
                  <a:pt x="552" y="313"/>
                </a:lnTo>
                <a:lnTo>
                  <a:pt x="552" y="313"/>
                </a:lnTo>
                <a:lnTo>
                  <a:pt x="552" y="315"/>
                </a:lnTo>
                <a:lnTo>
                  <a:pt x="552" y="315"/>
                </a:lnTo>
                <a:lnTo>
                  <a:pt x="552" y="319"/>
                </a:lnTo>
                <a:lnTo>
                  <a:pt x="553" y="324"/>
                </a:lnTo>
                <a:lnTo>
                  <a:pt x="553" y="328"/>
                </a:lnTo>
                <a:lnTo>
                  <a:pt x="553" y="334"/>
                </a:lnTo>
                <a:lnTo>
                  <a:pt x="553" y="340"/>
                </a:lnTo>
                <a:lnTo>
                  <a:pt x="553" y="346"/>
                </a:lnTo>
                <a:lnTo>
                  <a:pt x="553" y="358"/>
                </a:lnTo>
                <a:lnTo>
                  <a:pt x="553" y="370"/>
                </a:lnTo>
                <a:lnTo>
                  <a:pt x="553" y="370"/>
                </a:lnTo>
                <a:lnTo>
                  <a:pt x="552" y="376"/>
                </a:lnTo>
                <a:lnTo>
                  <a:pt x="552" y="382"/>
                </a:lnTo>
                <a:lnTo>
                  <a:pt x="552" y="382"/>
                </a:lnTo>
                <a:lnTo>
                  <a:pt x="550" y="388"/>
                </a:lnTo>
                <a:lnTo>
                  <a:pt x="549" y="393"/>
                </a:lnTo>
                <a:lnTo>
                  <a:pt x="549" y="393"/>
                </a:lnTo>
                <a:lnTo>
                  <a:pt x="549" y="393"/>
                </a:lnTo>
                <a:lnTo>
                  <a:pt x="549" y="396"/>
                </a:lnTo>
                <a:lnTo>
                  <a:pt x="549" y="399"/>
                </a:lnTo>
                <a:lnTo>
                  <a:pt x="547" y="402"/>
                </a:lnTo>
                <a:lnTo>
                  <a:pt x="547" y="405"/>
                </a:lnTo>
                <a:lnTo>
                  <a:pt x="547" y="405"/>
                </a:lnTo>
                <a:lnTo>
                  <a:pt x="547" y="405"/>
                </a:lnTo>
                <a:lnTo>
                  <a:pt x="546" y="411"/>
                </a:lnTo>
                <a:lnTo>
                  <a:pt x="544" y="415"/>
                </a:lnTo>
                <a:lnTo>
                  <a:pt x="544" y="415"/>
                </a:lnTo>
                <a:lnTo>
                  <a:pt x="544" y="417"/>
                </a:lnTo>
                <a:lnTo>
                  <a:pt x="540" y="427"/>
                </a:lnTo>
                <a:lnTo>
                  <a:pt x="537" y="438"/>
                </a:lnTo>
                <a:lnTo>
                  <a:pt x="532" y="448"/>
                </a:lnTo>
                <a:lnTo>
                  <a:pt x="526" y="458"/>
                </a:lnTo>
                <a:lnTo>
                  <a:pt x="526" y="458"/>
                </a:lnTo>
                <a:lnTo>
                  <a:pt x="526" y="458"/>
                </a:lnTo>
                <a:lnTo>
                  <a:pt x="522" y="467"/>
                </a:lnTo>
                <a:lnTo>
                  <a:pt x="516" y="476"/>
                </a:lnTo>
                <a:lnTo>
                  <a:pt x="516" y="476"/>
                </a:lnTo>
                <a:lnTo>
                  <a:pt x="516" y="476"/>
                </a:lnTo>
                <a:lnTo>
                  <a:pt x="513" y="482"/>
                </a:lnTo>
                <a:lnTo>
                  <a:pt x="510" y="485"/>
                </a:lnTo>
                <a:lnTo>
                  <a:pt x="510" y="487"/>
                </a:lnTo>
                <a:lnTo>
                  <a:pt x="510" y="487"/>
                </a:lnTo>
                <a:lnTo>
                  <a:pt x="505" y="491"/>
                </a:lnTo>
                <a:lnTo>
                  <a:pt x="502" y="494"/>
                </a:lnTo>
                <a:lnTo>
                  <a:pt x="502" y="494"/>
                </a:lnTo>
                <a:lnTo>
                  <a:pt x="502" y="496"/>
                </a:lnTo>
                <a:lnTo>
                  <a:pt x="496" y="503"/>
                </a:lnTo>
                <a:lnTo>
                  <a:pt x="480" y="520"/>
                </a:lnTo>
                <a:lnTo>
                  <a:pt x="473" y="527"/>
                </a:lnTo>
                <a:lnTo>
                  <a:pt x="464" y="533"/>
                </a:lnTo>
                <a:lnTo>
                  <a:pt x="446" y="547"/>
                </a:lnTo>
                <a:lnTo>
                  <a:pt x="437" y="553"/>
                </a:lnTo>
                <a:lnTo>
                  <a:pt x="426" y="557"/>
                </a:lnTo>
                <a:lnTo>
                  <a:pt x="417" y="562"/>
                </a:lnTo>
                <a:lnTo>
                  <a:pt x="407" y="566"/>
                </a:lnTo>
                <a:lnTo>
                  <a:pt x="396" y="571"/>
                </a:lnTo>
                <a:lnTo>
                  <a:pt x="392" y="572"/>
                </a:lnTo>
                <a:lnTo>
                  <a:pt x="386" y="574"/>
                </a:lnTo>
                <a:lnTo>
                  <a:pt x="375" y="577"/>
                </a:lnTo>
                <a:lnTo>
                  <a:pt x="353" y="580"/>
                </a:lnTo>
                <a:lnTo>
                  <a:pt x="341" y="580"/>
                </a:lnTo>
                <a:lnTo>
                  <a:pt x="335" y="581"/>
                </a:lnTo>
                <a:lnTo>
                  <a:pt x="330" y="581"/>
                </a:lnTo>
                <a:lnTo>
                  <a:pt x="324" y="581"/>
                </a:lnTo>
                <a:lnTo>
                  <a:pt x="318" y="580"/>
                </a:lnTo>
                <a:lnTo>
                  <a:pt x="306" y="580"/>
                </a:lnTo>
                <a:lnTo>
                  <a:pt x="284" y="577"/>
                </a:lnTo>
                <a:lnTo>
                  <a:pt x="273" y="574"/>
                </a:lnTo>
                <a:lnTo>
                  <a:pt x="269" y="572"/>
                </a:lnTo>
                <a:lnTo>
                  <a:pt x="263" y="571"/>
                </a:lnTo>
                <a:lnTo>
                  <a:pt x="253" y="566"/>
                </a:lnTo>
                <a:lnTo>
                  <a:pt x="242" y="562"/>
                </a:lnTo>
                <a:lnTo>
                  <a:pt x="233" y="557"/>
                </a:lnTo>
                <a:lnTo>
                  <a:pt x="223" y="553"/>
                </a:lnTo>
                <a:lnTo>
                  <a:pt x="218" y="550"/>
                </a:lnTo>
                <a:lnTo>
                  <a:pt x="214" y="547"/>
                </a:lnTo>
                <a:lnTo>
                  <a:pt x="209" y="544"/>
                </a:lnTo>
                <a:lnTo>
                  <a:pt x="205" y="541"/>
                </a:lnTo>
                <a:lnTo>
                  <a:pt x="200" y="538"/>
                </a:lnTo>
                <a:lnTo>
                  <a:pt x="196" y="533"/>
                </a:lnTo>
                <a:lnTo>
                  <a:pt x="187" y="527"/>
                </a:lnTo>
                <a:lnTo>
                  <a:pt x="179" y="520"/>
                </a:lnTo>
                <a:lnTo>
                  <a:pt x="175" y="515"/>
                </a:lnTo>
                <a:lnTo>
                  <a:pt x="172" y="512"/>
                </a:lnTo>
                <a:lnTo>
                  <a:pt x="167" y="508"/>
                </a:lnTo>
                <a:lnTo>
                  <a:pt x="164" y="503"/>
                </a:lnTo>
                <a:lnTo>
                  <a:pt x="164" y="503"/>
                </a:lnTo>
                <a:lnTo>
                  <a:pt x="164" y="503"/>
                </a:lnTo>
                <a:lnTo>
                  <a:pt x="161" y="499"/>
                </a:lnTo>
                <a:lnTo>
                  <a:pt x="157" y="494"/>
                </a:lnTo>
                <a:lnTo>
                  <a:pt x="154" y="491"/>
                </a:lnTo>
                <a:lnTo>
                  <a:pt x="151" y="485"/>
                </a:lnTo>
                <a:lnTo>
                  <a:pt x="148" y="482"/>
                </a:lnTo>
                <a:lnTo>
                  <a:pt x="143" y="476"/>
                </a:lnTo>
                <a:lnTo>
                  <a:pt x="139" y="467"/>
                </a:lnTo>
                <a:lnTo>
                  <a:pt x="133" y="458"/>
                </a:lnTo>
                <a:lnTo>
                  <a:pt x="128" y="448"/>
                </a:lnTo>
                <a:lnTo>
                  <a:pt x="124" y="438"/>
                </a:lnTo>
                <a:lnTo>
                  <a:pt x="124" y="438"/>
                </a:lnTo>
                <a:lnTo>
                  <a:pt x="124" y="438"/>
                </a:lnTo>
                <a:lnTo>
                  <a:pt x="121" y="432"/>
                </a:lnTo>
                <a:lnTo>
                  <a:pt x="119" y="427"/>
                </a:lnTo>
                <a:lnTo>
                  <a:pt x="119" y="427"/>
                </a:lnTo>
                <a:lnTo>
                  <a:pt x="119" y="427"/>
                </a:lnTo>
                <a:lnTo>
                  <a:pt x="118" y="421"/>
                </a:lnTo>
                <a:lnTo>
                  <a:pt x="116" y="415"/>
                </a:lnTo>
                <a:lnTo>
                  <a:pt x="115" y="411"/>
                </a:lnTo>
                <a:lnTo>
                  <a:pt x="113" y="405"/>
                </a:lnTo>
                <a:lnTo>
                  <a:pt x="113" y="405"/>
                </a:lnTo>
                <a:lnTo>
                  <a:pt x="113" y="405"/>
                </a:lnTo>
                <a:lnTo>
                  <a:pt x="112" y="399"/>
                </a:lnTo>
                <a:lnTo>
                  <a:pt x="110" y="394"/>
                </a:lnTo>
                <a:lnTo>
                  <a:pt x="110" y="393"/>
                </a:lnTo>
                <a:lnTo>
                  <a:pt x="110" y="391"/>
                </a:lnTo>
                <a:lnTo>
                  <a:pt x="109" y="388"/>
                </a:lnTo>
                <a:lnTo>
                  <a:pt x="109" y="384"/>
                </a:lnTo>
                <a:lnTo>
                  <a:pt x="109" y="382"/>
                </a:lnTo>
                <a:lnTo>
                  <a:pt x="109" y="381"/>
                </a:lnTo>
                <a:lnTo>
                  <a:pt x="109" y="381"/>
                </a:lnTo>
                <a:lnTo>
                  <a:pt x="109" y="381"/>
                </a:lnTo>
                <a:lnTo>
                  <a:pt x="107" y="375"/>
                </a:lnTo>
                <a:lnTo>
                  <a:pt x="107" y="370"/>
                </a:lnTo>
                <a:lnTo>
                  <a:pt x="107" y="370"/>
                </a:lnTo>
                <a:lnTo>
                  <a:pt x="107" y="369"/>
                </a:lnTo>
                <a:lnTo>
                  <a:pt x="106" y="364"/>
                </a:lnTo>
                <a:lnTo>
                  <a:pt x="106" y="358"/>
                </a:lnTo>
                <a:lnTo>
                  <a:pt x="106" y="358"/>
                </a:lnTo>
                <a:lnTo>
                  <a:pt x="106" y="358"/>
                </a:lnTo>
                <a:lnTo>
                  <a:pt x="106" y="352"/>
                </a:lnTo>
                <a:lnTo>
                  <a:pt x="106" y="346"/>
                </a:lnTo>
                <a:lnTo>
                  <a:pt x="106" y="340"/>
                </a:lnTo>
                <a:lnTo>
                  <a:pt x="106" y="334"/>
                </a:lnTo>
                <a:lnTo>
                  <a:pt x="106" y="328"/>
                </a:lnTo>
                <a:lnTo>
                  <a:pt x="107" y="322"/>
                </a:lnTo>
                <a:lnTo>
                  <a:pt x="107" y="322"/>
                </a:lnTo>
                <a:lnTo>
                  <a:pt x="107" y="316"/>
                </a:lnTo>
                <a:lnTo>
                  <a:pt x="109" y="310"/>
                </a:lnTo>
                <a:lnTo>
                  <a:pt x="109" y="310"/>
                </a:lnTo>
                <a:lnTo>
                  <a:pt x="109" y="304"/>
                </a:lnTo>
                <a:lnTo>
                  <a:pt x="110" y="298"/>
                </a:lnTo>
                <a:lnTo>
                  <a:pt x="110" y="298"/>
                </a:lnTo>
                <a:lnTo>
                  <a:pt x="110" y="298"/>
                </a:lnTo>
                <a:lnTo>
                  <a:pt x="112" y="292"/>
                </a:lnTo>
                <a:lnTo>
                  <a:pt x="113" y="288"/>
                </a:lnTo>
                <a:lnTo>
                  <a:pt x="113" y="288"/>
                </a:lnTo>
                <a:lnTo>
                  <a:pt x="113" y="288"/>
                </a:lnTo>
                <a:lnTo>
                  <a:pt x="115" y="282"/>
                </a:lnTo>
                <a:lnTo>
                  <a:pt x="116" y="276"/>
                </a:lnTo>
                <a:lnTo>
                  <a:pt x="116" y="276"/>
                </a:lnTo>
                <a:lnTo>
                  <a:pt x="116" y="276"/>
                </a:lnTo>
                <a:lnTo>
                  <a:pt x="118" y="270"/>
                </a:lnTo>
                <a:lnTo>
                  <a:pt x="119" y="265"/>
                </a:lnTo>
                <a:lnTo>
                  <a:pt x="121" y="261"/>
                </a:lnTo>
                <a:lnTo>
                  <a:pt x="122" y="256"/>
                </a:lnTo>
                <a:lnTo>
                  <a:pt x="122" y="256"/>
                </a:lnTo>
                <a:lnTo>
                  <a:pt x="122" y="256"/>
                </a:lnTo>
                <a:lnTo>
                  <a:pt x="124" y="255"/>
                </a:lnTo>
                <a:lnTo>
                  <a:pt x="124" y="252"/>
                </a:lnTo>
                <a:lnTo>
                  <a:pt x="125" y="249"/>
                </a:lnTo>
                <a:lnTo>
                  <a:pt x="127" y="246"/>
                </a:lnTo>
                <a:lnTo>
                  <a:pt x="128" y="244"/>
                </a:lnTo>
                <a:lnTo>
                  <a:pt x="128" y="243"/>
                </a:lnTo>
                <a:lnTo>
                  <a:pt x="130" y="238"/>
                </a:lnTo>
                <a:lnTo>
                  <a:pt x="133" y="234"/>
                </a:lnTo>
                <a:lnTo>
                  <a:pt x="133" y="234"/>
                </a:lnTo>
                <a:lnTo>
                  <a:pt x="133" y="234"/>
                </a:lnTo>
                <a:lnTo>
                  <a:pt x="136" y="229"/>
                </a:lnTo>
                <a:lnTo>
                  <a:pt x="139" y="225"/>
                </a:lnTo>
                <a:lnTo>
                  <a:pt x="140" y="219"/>
                </a:lnTo>
                <a:lnTo>
                  <a:pt x="143" y="214"/>
                </a:lnTo>
                <a:lnTo>
                  <a:pt x="148" y="210"/>
                </a:lnTo>
                <a:lnTo>
                  <a:pt x="151" y="205"/>
                </a:lnTo>
                <a:lnTo>
                  <a:pt x="151" y="205"/>
                </a:lnTo>
                <a:lnTo>
                  <a:pt x="151" y="205"/>
                </a:lnTo>
                <a:lnTo>
                  <a:pt x="154" y="201"/>
                </a:lnTo>
                <a:lnTo>
                  <a:pt x="157" y="196"/>
                </a:lnTo>
                <a:lnTo>
                  <a:pt x="157" y="196"/>
                </a:lnTo>
                <a:lnTo>
                  <a:pt x="157" y="196"/>
                </a:lnTo>
                <a:lnTo>
                  <a:pt x="161" y="192"/>
                </a:lnTo>
                <a:lnTo>
                  <a:pt x="164" y="188"/>
                </a:lnTo>
                <a:lnTo>
                  <a:pt x="170" y="182"/>
                </a:lnTo>
                <a:lnTo>
                  <a:pt x="181" y="170"/>
                </a:lnTo>
                <a:lnTo>
                  <a:pt x="187" y="165"/>
                </a:lnTo>
                <a:lnTo>
                  <a:pt x="196" y="158"/>
                </a:lnTo>
                <a:lnTo>
                  <a:pt x="214" y="146"/>
                </a:lnTo>
                <a:lnTo>
                  <a:pt x="223" y="140"/>
                </a:lnTo>
                <a:lnTo>
                  <a:pt x="233" y="134"/>
                </a:lnTo>
                <a:lnTo>
                  <a:pt x="242" y="129"/>
                </a:lnTo>
                <a:lnTo>
                  <a:pt x="253" y="125"/>
                </a:lnTo>
                <a:lnTo>
                  <a:pt x="263" y="122"/>
                </a:lnTo>
                <a:lnTo>
                  <a:pt x="269" y="120"/>
                </a:lnTo>
                <a:lnTo>
                  <a:pt x="273" y="119"/>
                </a:lnTo>
                <a:lnTo>
                  <a:pt x="284" y="116"/>
                </a:lnTo>
                <a:lnTo>
                  <a:pt x="306" y="113"/>
                </a:lnTo>
                <a:lnTo>
                  <a:pt x="318" y="111"/>
                </a:lnTo>
                <a:lnTo>
                  <a:pt x="324" y="111"/>
                </a:lnTo>
                <a:lnTo>
                  <a:pt x="330" y="111"/>
                </a:lnTo>
                <a:lnTo>
                  <a:pt x="330" y="11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80661228-F29C-4C1F-9916-303B5D6ACA7A}"/>
              </a:ext>
            </a:extLst>
          </p:cNvPr>
          <p:cNvSpPr>
            <a:spLocks noEditPoints="1"/>
          </p:cNvSpPr>
          <p:nvPr/>
        </p:nvSpPr>
        <p:spPr bwMode="auto">
          <a:xfrm>
            <a:off x="4242251" y="3251755"/>
            <a:ext cx="1358927" cy="1358927"/>
          </a:xfrm>
          <a:custGeom>
            <a:avLst/>
            <a:gdLst>
              <a:gd name="T0" fmla="*/ 623 w 663"/>
              <a:gd name="T1" fmla="*/ 380 h 663"/>
              <a:gd name="T2" fmla="*/ 614 w 663"/>
              <a:gd name="T3" fmla="*/ 339 h 663"/>
              <a:gd name="T4" fmla="*/ 612 w 663"/>
              <a:gd name="T5" fmla="*/ 289 h 663"/>
              <a:gd name="T6" fmla="*/ 663 w 663"/>
              <a:gd name="T7" fmla="*/ 258 h 663"/>
              <a:gd name="T8" fmla="*/ 645 w 663"/>
              <a:gd name="T9" fmla="*/ 201 h 663"/>
              <a:gd name="T10" fmla="*/ 612 w 663"/>
              <a:gd name="T11" fmla="*/ 150 h 663"/>
              <a:gd name="T12" fmla="*/ 539 w 663"/>
              <a:gd name="T13" fmla="*/ 140 h 663"/>
              <a:gd name="T14" fmla="*/ 500 w 663"/>
              <a:gd name="T15" fmla="*/ 104 h 663"/>
              <a:gd name="T16" fmla="*/ 514 w 663"/>
              <a:gd name="T17" fmla="*/ 45 h 663"/>
              <a:gd name="T18" fmla="*/ 461 w 663"/>
              <a:gd name="T19" fmla="*/ 17 h 663"/>
              <a:gd name="T20" fmla="*/ 406 w 663"/>
              <a:gd name="T21" fmla="*/ 0 h 663"/>
              <a:gd name="T22" fmla="*/ 374 w 663"/>
              <a:gd name="T23" fmla="*/ 48 h 663"/>
              <a:gd name="T24" fmla="*/ 341 w 663"/>
              <a:gd name="T25" fmla="*/ 50 h 663"/>
              <a:gd name="T26" fmla="*/ 292 w 663"/>
              <a:gd name="T27" fmla="*/ 51 h 663"/>
              <a:gd name="T28" fmla="*/ 258 w 663"/>
              <a:gd name="T29" fmla="*/ 0 h 663"/>
              <a:gd name="T30" fmla="*/ 211 w 663"/>
              <a:gd name="T31" fmla="*/ 14 h 663"/>
              <a:gd name="T32" fmla="*/ 153 w 663"/>
              <a:gd name="T33" fmla="*/ 42 h 663"/>
              <a:gd name="T34" fmla="*/ 162 w 663"/>
              <a:gd name="T35" fmla="*/ 98 h 663"/>
              <a:gd name="T36" fmla="*/ 150 w 663"/>
              <a:gd name="T37" fmla="*/ 116 h 663"/>
              <a:gd name="T38" fmla="*/ 109 w 663"/>
              <a:gd name="T39" fmla="*/ 157 h 663"/>
              <a:gd name="T40" fmla="*/ 45 w 663"/>
              <a:gd name="T41" fmla="*/ 150 h 663"/>
              <a:gd name="T42" fmla="*/ 18 w 663"/>
              <a:gd name="T43" fmla="*/ 199 h 663"/>
              <a:gd name="T44" fmla="*/ 6 w 663"/>
              <a:gd name="T45" fmla="*/ 261 h 663"/>
              <a:gd name="T46" fmla="*/ 50 w 663"/>
              <a:gd name="T47" fmla="*/ 325 h 663"/>
              <a:gd name="T48" fmla="*/ 32 w 663"/>
              <a:gd name="T49" fmla="*/ 386 h 663"/>
              <a:gd name="T50" fmla="*/ 8 w 663"/>
              <a:gd name="T51" fmla="*/ 433 h 663"/>
              <a:gd name="T52" fmla="*/ 44 w 663"/>
              <a:gd name="T53" fmla="*/ 512 h 663"/>
              <a:gd name="T54" fmla="*/ 112 w 663"/>
              <a:gd name="T55" fmla="*/ 511 h 663"/>
              <a:gd name="T56" fmla="*/ 159 w 663"/>
              <a:gd name="T57" fmla="*/ 556 h 663"/>
              <a:gd name="T58" fmla="*/ 151 w 663"/>
              <a:gd name="T59" fmla="*/ 618 h 663"/>
              <a:gd name="T60" fmla="*/ 205 w 663"/>
              <a:gd name="T61" fmla="*/ 647 h 663"/>
              <a:gd name="T62" fmla="*/ 258 w 663"/>
              <a:gd name="T63" fmla="*/ 663 h 663"/>
              <a:gd name="T64" fmla="*/ 297 w 663"/>
              <a:gd name="T65" fmla="*/ 611 h 663"/>
              <a:gd name="T66" fmla="*/ 355 w 663"/>
              <a:gd name="T67" fmla="*/ 612 h 663"/>
              <a:gd name="T68" fmla="*/ 404 w 663"/>
              <a:gd name="T69" fmla="*/ 662 h 663"/>
              <a:gd name="T70" fmla="*/ 431 w 663"/>
              <a:gd name="T71" fmla="*/ 656 h 663"/>
              <a:gd name="T72" fmla="*/ 506 w 663"/>
              <a:gd name="T73" fmla="*/ 624 h 663"/>
              <a:gd name="T74" fmla="*/ 500 w 663"/>
              <a:gd name="T75" fmla="*/ 559 h 663"/>
              <a:gd name="T76" fmla="*/ 546 w 663"/>
              <a:gd name="T77" fmla="*/ 515 h 663"/>
              <a:gd name="T78" fmla="*/ 567 w 663"/>
              <a:gd name="T79" fmla="*/ 502 h 663"/>
              <a:gd name="T80" fmla="*/ 623 w 663"/>
              <a:gd name="T81" fmla="*/ 506 h 663"/>
              <a:gd name="T82" fmla="*/ 653 w 663"/>
              <a:gd name="T83" fmla="*/ 443 h 663"/>
              <a:gd name="T84" fmla="*/ 663 w 663"/>
              <a:gd name="T85" fmla="*/ 404 h 663"/>
              <a:gd name="T86" fmla="*/ 542 w 663"/>
              <a:gd name="T87" fmla="*/ 425 h 663"/>
              <a:gd name="T88" fmla="*/ 511 w 663"/>
              <a:gd name="T89" fmla="*/ 476 h 663"/>
              <a:gd name="T90" fmla="*/ 458 w 663"/>
              <a:gd name="T91" fmla="*/ 524 h 663"/>
              <a:gd name="T92" fmla="*/ 392 w 663"/>
              <a:gd name="T93" fmla="*/ 553 h 663"/>
              <a:gd name="T94" fmla="*/ 338 w 663"/>
              <a:gd name="T95" fmla="*/ 562 h 663"/>
              <a:gd name="T96" fmla="*/ 282 w 663"/>
              <a:gd name="T97" fmla="*/ 556 h 663"/>
              <a:gd name="T98" fmla="*/ 216 w 663"/>
              <a:gd name="T99" fmla="*/ 530 h 663"/>
              <a:gd name="T100" fmla="*/ 162 w 663"/>
              <a:gd name="T101" fmla="*/ 487 h 663"/>
              <a:gd name="T102" fmla="*/ 126 w 663"/>
              <a:gd name="T103" fmla="*/ 434 h 663"/>
              <a:gd name="T104" fmla="*/ 106 w 663"/>
              <a:gd name="T105" fmla="*/ 377 h 663"/>
              <a:gd name="T106" fmla="*/ 102 w 663"/>
              <a:gd name="T107" fmla="*/ 324 h 663"/>
              <a:gd name="T108" fmla="*/ 112 w 663"/>
              <a:gd name="T109" fmla="*/ 262 h 663"/>
              <a:gd name="T110" fmla="*/ 139 w 663"/>
              <a:gd name="T111" fmla="*/ 207 h 663"/>
              <a:gd name="T112" fmla="*/ 190 w 663"/>
              <a:gd name="T113" fmla="*/ 150 h 663"/>
              <a:gd name="T114" fmla="*/ 277 w 663"/>
              <a:gd name="T115" fmla="*/ 108 h 663"/>
              <a:gd name="T116" fmla="*/ 347 w 663"/>
              <a:gd name="T117" fmla="*/ 102 h 663"/>
              <a:gd name="T118" fmla="*/ 404 w 663"/>
              <a:gd name="T119" fmla="*/ 113 h 663"/>
              <a:gd name="T120" fmla="*/ 503 w 663"/>
              <a:gd name="T121" fmla="*/ 177 h 663"/>
              <a:gd name="T122" fmla="*/ 539 w 663"/>
              <a:gd name="T123" fmla="*/ 232 h 663"/>
              <a:gd name="T124" fmla="*/ 561 w 663"/>
              <a:gd name="T125" fmla="*/ 309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63" h="663">
                <a:moveTo>
                  <a:pt x="663" y="404"/>
                </a:moveTo>
                <a:lnTo>
                  <a:pt x="663" y="404"/>
                </a:lnTo>
                <a:lnTo>
                  <a:pt x="656" y="400"/>
                </a:lnTo>
                <a:lnTo>
                  <a:pt x="636" y="388"/>
                </a:lnTo>
                <a:lnTo>
                  <a:pt x="623" y="380"/>
                </a:lnTo>
                <a:lnTo>
                  <a:pt x="614" y="373"/>
                </a:lnTo>
                <a:lnTo>
                  <a:pt x="612" y="371"/>
                </a:lnTo>
                <a:lnTo>
                  <a:pt x="612" y="370"/>
                </a:lnTo>
                <a:lnTo>
                  <a:pt x="612" y="361"/>
                </a:lnTo>
                <a:lnTo>
                  <a:pt x="614" y="339"/>
                </a:lnTo>
                <a:lnTo>
                  <a:pt x="614" y="318"/>
                </a:lnTo>
                <a:lnTo>
                  <a:pt x="612" y="300"/>
                </a:lnTo>
                <a:lnTo>
                  <a:pt x="611" y="292"/>
                </a:lnTo>
                <a:lnTo>
                  <a:pt x="611" y="292"/>
                </a:lnTo>
                <a:lnTo>
                  <a:pt x="612" y="289"/>
                </a:lnTo>
                <a:lnTo>
                  <a:pt x="621" y="283"/>
                </a:lnTo>
                <a:lnTo>
                  <a:pt x="636" y="274"/>
                </a:lnTo>
                <a:lnTo>
                  <a:pt x="656" y="262"/>
                </a:lnTo>
                <a:lnTo>
                  <a:pt x="662" y="258"/>
                </a:lnTo>
                <a:lnTo>
                  <a:pt x="663" y="258"/>
                </a:lnTo>
                <a:lnTo>
                  <a:pt x="662" y="255"/>
                </a:lnTo>
                <a:lnTo>
                  <a:pt x="660" y="246"/>
                </a:lnTo>
                <a:lnTo>
                  <a:pt x="656" y="229"/>
                </a:lnTo>
                <a:lnTo>
                  <a:pt x="650" y="210"/>
                </a:lnTo>
                <a:lnTo>
                  <a:pt x="645" y="201"/>
                </a:lnTo>
                <a:lnTo>
                  <a:pt x="639" y="187"/>
                </a:lnTo>
                <a:lnTo>
                  <a:pt x="627" y="165"/>
                </a:lnTo>
                <a:lnTo>
                  <a:pt x="621" y="153"/>
                </a:lnTo>
                <a:lnTo>
                  <a:pt x="618" y="148"/>
                </a:lnTo>
                <a:lnTo>
                  <a:pt x="612" y="150"/>
                </a:lnTo>
                <a:lnTo>
                  <a:pt x="588" y="156"/>
                </a:lnTo>
                <a:lnTo>
                  <a:pt x="558" y="163"/>
                </a:lnTo>
                <a:lnTo>
                  <a:pt x="555" y="159"/>
                </a:lnTo>
                <a:lnTo>
                  <a:pt x="549" y="151"/>
                </a:lnTo>
                <a:lnTo>
                  <a:pt x="539" y="140"/>
                </a:lnTo>
                <a:lnTo>
                  <a:pt x="527" y="128"/>
                </a:lnTo>
                <a:lnTo>
                  <a:pt x="515" y="116"/>
                </a:lnTo>
                <a:lnTo>
                  <a:pt x="508" y="111"/>
                </a:lnTo>
                <a:lnTo>
                  <a:pt x="502" y="105"/>
                </a:lnTo>
                <a:lnTo>
                  <a:pt x="500" y="104"/>
                </a:lnTo>
                <a:lnTo>
                  <a:pt x="502" y="98"/>
                </a:lnTo>
                <a:lnTo>
                  <a:pt x="508" y="75"/>
                </a:lnTo>
                <a:lnTo>
                  <a:pt x="512" y="53"/>
                </a:lnTo>
                <a:lnTo>
                  <a:pt x="514" y="45"/>
                </a:lnTo>
                <a:lnTo>
                  <a:pt x="514" y="45"/>
                </a:lnTo>
                <a:lnTo>
                  <a:pt x="511" y="42"/>
                </a:lnTo>
                <a:lnTo>
                  <a:pt x="503" y="38"/>
                </a:lnTo>
                <a:lnTo>
                  <a:pt x="488" y="29"/>
                </a:lnTo>
                <a:lnTo>
                  <a:pt x="470" y="21"/>
                </a:lnTo>
                <a:lnTo>
                  <a:pt x="461" y="17"/>
                </a:lnTo>
                <a:lnTo>
                  <a:pt x="452" y="14"/>
                </a:lnTo>
                <a:lnTo>
                  <a:pt x="434" y="8"/>
                </a:lnTo>
                <a:lnTo>
                  <a:pt x="418" y="2"/>
                </a:lnTo>
                <a:lnTo>
                  <a:pt x="409" y="0"/>
                </a:lnTo>
                <a:lnTo>
                  <a:pt x="406" y="0"/>
                </a:lnTo>
                <a:lnTo>
                  <a:pt x="404" y="0"/>
                </a:lnTo>
                <a:lnTo>
                  <a:pt x="401" y="8"/>
                </a:lnTo>
                <a:lnTo>
                  <a:pt x="389" y="27"/>
                </a:lnTo>
                <a:lnTo>
                  <a:pt x="382" y="38"/>
                </a:lnTo>
                <a:lnTo>
                  <a:pt x="374" y="48"/>
                </a:lnTo>
                <a:lnTo>
                  <a:pt x="371" y="51"/>
                </a:lnTo>
                <a:lnTo>
                  <a:pt x="371" y="51"/>
                </a:lnTo>
                <a:lnTo>
                  <a:pt x="367" y="51"/>
                </a:lnTo>
                <a:lnTo>
                  <a:pt x="352" y="50"/>
                </a:lnTo>
                <a:lnTo>
                  <a:pt x="341" y="50"/>
                </a:lnTo>
                <a:lnTo>
                  <a:pt x="323" y="50"/>
                </a:lnTo>
                <a:lnTo>
                  <a:pt x="314" y="50"/>
                </a:lnTo>
                <a:lnTo>
                  <a:pt x="300" y="51"/>
                </a:lnTo>
                <a:lnTo>
                  <a:pt x="292" y="51"/>
                </a:lnTo>
                <a:lnTo>
                  <a:pt x="292" y="51"/>
                </a:lnTo>
                <a:lnTo>
                  <a:pt x="291" y="50"/>
                </a:lnTo>
                <a:lnTo>
                  <a:pt x="285" y="42"/>
                </a:lnTo>
                <a:lnTo>
                  <a:pt x="274" y="27"/>
                </a:lnTo>
                <a:lnTo>
                  <a:pt x="262" y="8"/>
                </a:lnTo>
                <a:lnTo>
                  <a:pt x="258" y="0"/>
                </a:lnTo>
                <a:lnTo>
                  <a:pt x="258" y="0"/>
                </a:lnTo>
                <a:lnTo>
                  <a:pt x="255" y="0"/>
                </a:lnTo>
                <a:lnTo>
                  <a:pt x="246" y="3"/>
                </a:lnTo>
                <a:lnTo>
                  <a:pt x="229" y="8"/>
                </a:lnTo>
                <a:lnTo>
                  <a:pt x="211" y="14"/>
                </a:lnTo>
                <a:lnTo>
                  <a:pt x="202" y="17"/>
                </a:lnTo>
                <a:lnTo>
                  <a:pt x="195" y="21"/>
                </a:lnTo>
                <a:lnTo>
                  <a:pt x="177" y="29"/>
                </a:lnTo>
                <a:lnTo>
                  <a:pt x="160" y="38"/>
                </a:lnTo>
                <a:lnTo>
                  <a:pt x="153" y="42"/>
                </a:lnTo>
                <a:lnTo>
                  <a:pt x="150" y="45"/>
                </a:lnTo>
                <a:lnTo>
                  <a:pt x="150" y="45"/>
                </a:lnTo>
                <a:lnTo>
                  <a:pt x="151" y="53"/>
                </a:lnTo>
                <a:lnTo>
                  <a:pt x="156" y="75"/>
                </a:lnTo>
                <a:lnTo>
                  <a:pt x="162" y="98"/>
                </a:lnTo>
                <a:lnTo>
                  <a:pt x="163" y="104"/>
                </a:lnTo>
                <a:lnTo>
                  <a:pt x="162" y="105"/>
                </a:lnTo>
                <a:lnTo>
                  <a:pt x="157" y="110"/>
                </a:lnTo>
                <a:lnTo>
                  <a:pt x="154" y="113"/>
                </a:lnTo>
                <a:lnTo>
                  <a:pt x="150" y="116"/>
                </a:lnTo>
                <a:lnTo>
                  <a:pt x="138" y="126"/>
                </a:lnTo>
                <a:lnTo>
                  <a:pt x="126" y="138"/>
                </a:lnTo>
                <a:lnTo>
                  <a:pt x="115" y="150"/>
                </a:lnTo>
                <a:lnTo>
                  <a:pt x="112" y="154"/>
                </a:lnTo>
                <a:lnTo>
                  <a:pt x="109" y="157"/>
                </a:lnTo>
                <a:lnTo>
                  <a:pt x="105" y="162"/>
                </a:lnTo>
                <a:lnTo>
                  <a:pt x="103" y="163"/>
                </a:lnTo>
                <a:lnTo>
                  <a:pt x="96" y="162"/>
                </a:lnTo>
                <a:lnTo>
                  <a:pt x="74" y="156"/>
                </a:lnTo>
                <a:lnTo>
                  <a:pt x="45" y="150"/>
                </a:lnTo>
                <a:lnTo>
                  <a:pt x="44" y="151"/>
                </a:lnTo>
                <a:lnTo>
                  <a:pt x="41" y="157"/>
                </a:lnTo>
                <a:lnTo>
                  <a:pt x="29" y="178"/>
                </a:lnTo>
                <a:lnTo>
                  <a:pt x="24" y="187"/>
                </a:lnTo>
                <a:lnTo>
                  <a:pt x="18" y="199"/>
                </a:lnTo>
                <a:lnTo>
                  <a:pt x="8" y="228"/>
                </a:lnTo>
                <a:lnTo>
                  <a:pt x="5" y="241"/>
                </a:lnTo>
                <a:lnTo>
                  <a:pt x="2" y="253"/>
                </a:lnTo>
                <a:lnTo>
                  <a:pt x="0" y="258"/>
                </a:lnTo>
                <a:lnTo>
                  <a:pt x="6" y="261"/>
                </a:lnTo>
                <a:lnTo>
                  <a:pt x="26" y="274"/>
                </a:lnTo>
                <a:lnTo>
                  <a:pt x="53" y="291"/>
                </a:lnTo>
                <a:lnTo>
                  <a:pt x="51" y="297"/>
                </a:lnTo>
                <a:lnTo>
                  <a:pt x="51" y="307"/>
                </a:lnTo>
                <a:lnTo>
                  <a:pt x="50" y="325"/>
                </a:lnTo>
                <a:lnTo>
                  <a:pt x="50" y="343"/>
                </a:lnTo>
                <a:lnTo>
                  <a:pt x="51" y="360"/>
                </a:lnTo>
                <a:lnTo>
                  <a:pt x="51" y="367"/>
                </a:lnTo>
                <a:lnTo>
                  <a:pt x="53" y="373"/>
                </a:lnTo>
                <a:lnTo>
                  <a:pt x="32" y="386"/>
                </a:lnTo>
                <a:lnTo>
                  <a:pt x="14" y="397"/>
                </a:lnTo>
                <a:lnTo>
                  <a:pt x="5" y="403"/>
                </a:lnTo>
                <a:lnTo>
                  <a:pt x="0" y="406"/>
                </a:lnTo>
                <a:lnTo>
                  <a:pt x="3" y="418"/>
                </a:lnTo>
                <a:lnTo>
                  <a:pt x="8" y="433"/>
                </a:lnTo>
                <a:lnTo>
                  <a:pt x="17" y="460"/>
                </a:lnTo>
                <a:lnTo>
                  <a:pt x="23" y="472"/>
                </a:lnTo>
                <a:lnTo>
                  <a:pt x="27" y="484"/>
                </a:lnTo>
                <a:lnTo>
                  <a:pt x="41" y="506"/>
                </a:lnTo>
                <a:lnTo>
                  <a:pt x="44" y="512"/>
                </a:lnTo>
                <a:lnTo>
                  <a:pt x="47" y="514"/>
                </a:lnTo>
                <a:lnTo>
                  <a:pt x="77" y="508"/>
                </a:lnTo>
                <a:lnTo>
                  <a:pt x="105" y="500"/>
                </a:lnTo>
                <a:lnTo>
                  <a:pt x="108" y="503"/>
                </a:lnTo>
                <a:lnTo>
                  <a:pt x="112" y="511"/>
                </a:lnTo>
                <a:lnTo>
                  <a:pt x="124" y="523"/>
                </a:lnTo>
                <a:lnTo>
                  <a:pt x="136" y="536"/>
                </a:lnTo>
                <a:lnTo>
                  <a:pt x="150" y="547"/>
                </a:lnTo>
                <a:lnTo>
                  <a:pt x="156" y="553"/>
                </a:lnTo>
                <a:lnTo>
                  <a:pt x="159" y="556"/>
                </a:lnTo>
                <a:lnTo>
                  <a:pt x="163" y="559"/>
                </a:lnTo>
                <a:lnTo>
                  <a:pt x="163" y="560"/>
                </a:lnTo>
                <a:lnTo>
                  <a:pt x="156" y="590"/>
                </a:lnTo>
                <a:lnTo>
                  <a:pt x="150" y="617"/>
                </a:lnTo>
                <a:lnTo>
                  <a:pt x="151" y="618"/>
                </a:lnTo>
                <a:lnTo>
                  <a:pt x="154" y="620"/>
                </a:lnTo>
                <a:lnTo>
                  <a:pt x="162" y="626"/>
                </a:lnTo>
                <a:lnTo>
                  <a:pt x="178" y="635"/>
                </a:lnTo>
                <a:lnTo>
                  <a:pt x="198" y="644"/>
                </a:lnTo>
                <a:lnTo>
                  <a:pt x="205" y="647"/>
                </a:lnTo>
                <a:lnTo>
                  <a:pt x="220" y="653"/>
                </a:lnTo>
                <a:lnTo>
                  <a:pt x="243" y="659"/>
                </a:lnTo>
                <a:lnTo>
                  <a:pt x="255" y="662"/>
                </a:lnTo>
                <a:lnTo>
                  <a:pt x="256" y="663"/>
                </a:lnTo>
                <a:lnTo>
                  <a:pt x="258" y="663"/>
                </a:lnTo>
                <a:lnTo>
                  <a:pt x="259" y="660"/>
                </a:lnTo>
                <a:lnTo>
                  <a:pt x="267" y="650"/>
                </a:lnTo>
                <a:lnTo>
                  <a:pt x="276" y="636"/>
                </a:lnTo>
                <a:lnTo>
                  <a:pt x="291" y="611"/>
                </a:lnTo>
                <a:lnTo>
                  <a:pt x="297" y="611"/>
                </a:lnTo>
                <a:lnTo>
                  <a:pt x="304" y="612"/>
                </a:lnTo>
                <a:lnTo>
                  <a:pt x="322" y="614"/>
                </a:lnTo>
                <a:lnTo>
                  <a:pt x="331" y="614"/>
                </a:lnTo>
                <a:lnTo>
                  <a:pt x="340" y="614"/>
                </a:lnTo>
                <a:lnTo>
                  <a:pt x="355" y="612"/>
                </a:lnTo>
                <a:lnTo>
                  <a:pt x="367" y="611"/>
                </a:lnTo>
                <a:lnTo>
                  <a:pt x="374" y="611"/>
                </a:lnTo>
                <a:lnTo>
                  <a:pt x="389" y="635"/>
                </a:lnTo>
                <a:lnTo>
                  <a:pt x="401" y="654"/>
                </a:lnTo>
                <a:lnTo>
                  <a:pt x="404" y="662"/>
                </a:lnTo>
                <a:lnTo>
                  <a:pt x="406" y="662"/>
                </a:lnTo>
                <a:lnTo>
                  <a:pt x="407" y="662"/>
                </a:lnTo>
                <a:lnTo>
                  <a:pt x="412" y="662"/>
                </a:lnTo>
                <a:lnTo>
                  <a:pt x="418" y="660"/>
                </a:lnTo>
                <a:lnTo>
                  <a:pt x="431" y="656"/>
                </a:lnTo>
                <a:lnTo>
                  <a:pt x="458" y="647"/>
                </a:lnTo>
                <a:lnTo>
                  <a:pt x="470" y="641"/>
                </a:lnTo>
                <a:lnTo>
                  <a:pt x="478" y="638"/>
                </a:lnTo>
                <a:lnTo>
                  <a:pt x="493" y="630"/>
                </a:lnTo>
                <a:lnTo>
                  <a:pt x="506" y="624"/>
                </a:lnTo>
                <a:lnTo>
                  <a:pt x="514" y="618"/>
                </a:lnTo>
                <a:lnTo>
                  <a:pt x="515" y="617"/>
                </a:lnTo>
                <a:lnTo>
                  <a:pt x="514" y="611"/>
                </a:lnTo>
                <a:lnTo>
                  <a:pt x="508" y="587"/>
                </a:lnTo>
                <a:lnTo>
                  <a:pt x="500" y="559"/>
                </a:lnTo>
                <a:lnTo>
                  <a:pt x="511" y="550"/>
                </a:lnTo>
                <a:lnTo>
                  <a:pt x="517" y="545"/>
                </a:lnTo>
                <a:lnTo>
                  <a:pt x="527" y="536"/>
                </a:lnTo>
                <a:lnTo>
                  <a:pt x="537" y="526"/>
                </a:lnTo>
                <a:lnTo>
                  <a:pt x="546" y="515"/>
                </a:lnTo>
                <a:lnTo>
                  <a:pt x="551" y="509"/>
                </a:lnTo>
                <a:lnTo>
                  <a:pt x="554" y="506"/>
                </a:lnTo>
                <a:lnTo>
                  <a:pt x="558" y="500"/>
                </a:lnTo>
                <a:lnTo>
                  <a:pt x="560" y="500"/>
                </a:lnTo>
                <a:lnTo>
                  <a:pt x="567" y="502"/>
                </a:lnTo>
                <a:lnTo>
                  <a:pt x="590" y="506"/>
                </a:lnTo>
                <a:lnTo>
                  <a:pt x="612" y="512"/>
                </a:lnTo>
                <a:lnTo>
                  <a:pt x="618" y="514"/>
                </a:lnTo>
                <a:lnTo>
                  <a:pt x="620" y="512"/>
                </a:lnTo>
                <a:lnTo>
                  <a:pt x="623" y="506"/>
                </a:lnTo>
                <a:lnTo>
                  <a:pt x="632" y="491"/>
                </a:lnTo>
                <a:lnTo>
                  <a:pt x="638" y="479"/>
                </a:lnTo>
                <a:lnTo>
                  <a:pt x="641" y="472"/>
                </a:lnTo>
                <a:lnTo>
                  <a:pt x="647" y="458"/>
                </a:lnTo>
                <a:lnTo>
                  <a:pt x="653" y="443"/>
                </a:lnTo>
                <a:lnTo>
                  <a:pt x="657" y="428"/>
                </a:lnTo>
                <a:lnTo>
                  <a:pt x="660" y="421"/>
                </a:lnTo>
                <a:lnTo>
                  <a:pt x="662" y="413"/>
                </a:lnTo>
                <a:lnTo>
                  <a:pt x="663" y="407"/>
                </a:lnTo>
                <a:lnTo>
                  <a:pt x="663" y="404"/>
                </a:lnTo>
                <a:close/>
                <a:moveTo>
                  <a:pt x="561" y="349"/>
                </a:moveTo>
                <a:lnTo>
                  <a:pt x="558" y="369"/>
                </a:lnTo>
                <a:lnTo>
                  <a:pt x="555" y="388"/>
                </a:lnTo>
                <a:lnTo>
                  <a:pt x="549" y="407"/>
                </a:lnTo>
                <a:lnTo>
                  <a:pt x="542" y="425"/>
                </a:lnTo>
                <a:lnTo>
                  <a:pt x="537" y="434"/>
                </a:lnTo>
                <a:lnTo>
                  <a:pt x="534" y="442"/>
                </a:lnTo>
                <a:lnTo>
                  <a:pt x="527" y="454"/>
                </a:lnTo>
                <a:lnTo>
                  <a:pt x="520" y="466"/>
                </a:lnTo>
                <a:lnTo>
                  <a:pt x="511" y="476"/>
                </a:lnTo>
                <a:lnTo>
                  <a:pt x="502" y="488"/>
                </a:lnTo>
                <a:lnTo>
                  <a:pt x="491" y="497"/>
                </a:lnTo>
                <a:lnTo>
                  <a:pt x="481" y="508"/>
                </a:lnTo>
                <a:lnTo>
                  <a:pt x="470" y="515"/>
                </a:lnTo>
                <a:lnTo>
                  <a:pt x="458" y="524"/>
                </a:lnTo>
                <a:lnTo>
                  <a:pt x="446" y="532"/>
                </a:lnTo>
                <a:lnTo>
                  <a:pt x="433" y="538"/>
                </a:lnTo>
                <a:lnTo>
                  <a:pt x="421" y="544"/>
                </a:lnTo>
                <a:lnTo>
                  <a:pt x="407" y="550"/>
                </a:lnTo>
                <a:lnTo>
                  <a:pt x="392" y="553"/>
                </a:lnTo>
                <a:lnTo>
                  <a:pt x="379" y="557"/>
                </a:lnTo>
                <a:lnTo>
                  <a:pt x="364" y="559"/>
                </a:lnTo>
                <a:lnTo>
                  <a:pt x="356" y="560"/>
                </a:lnTo>
                <a:lnTo>
                  <a:pt x="352" y="560"/>
                </a:lnTo>
                <a:lnTo>
                  <a:pt x="338" y="562"/>
                </a:lnTo>
                <a:lnTo>
                  <a:pt x="322" y="562"/>
                </a:lnTo>
                <a:lnTo>
                  <a:pt x="307" y="560"/>
                </a:lnTo>
                <a:lnTo>
                  <a:pt x="303" y="560"/>
                </a:lnTo>
                <a:lnTo>
                  <a:pt x="295" y="559"/>
                </a:lnTo>
                <a:lnTo>
                  <a:pt x="282" y="556"/>
                </a:lnTo>
                <a:lnTo>
                  <a:pt x="267" y="553"/>
                </a:lnTo>
                <a:lnTo>
                  <a:pt x="253" y="548"/>
                </a:lnTo>
                <a:lnTo>
                  <a:pt x="241" y="542"/>
                </a:lnTo>
                <a:lnTo>
                  <a:pt x="228" y="536"/>
                </a:lnTo>
                <a:lnTo>
                  <a:pt x="216" y="530"/>
                </a:lnTo>
                <a:lnTo>
                  <a:pt x="204" y="523"/>
                </a:lnTo>
                <a:lnTo>
                  <a:pt x="192" y="514"/>
                </a:lnTo>
                <a:lnTo>
                  <a:pt x="181" y="506"/>
                </a:lnTo>
                <a:lnTo>
                  <a:pt x="171" y="496"/>
                </a:lnTo>
                <a:lnTo>
                  <a:pt x="162" y="487"/>
                </a:lnTo>
                <a:lnTo>
                  <a:pt x="153" y="476"/>
                </a:lnTo>
                <a:lnTo>
                  <a:pt x="144" y="464"/>
                </a:lnTo>
                <a:lnTo>
                  <a:pt x="136" y="452"/>
                </a:lnTo>
                <a:lnTo>
                  <a:pt x="129" y="440"/>
                </a:lnTo>
                <a:lnTo>
                  <a:pt x="126" y="434"/>
                </a:lnTo>
                <a:lnTo>
                  <a:pt x="123" y="427"/>
                </a:lnTo>
                <a:lnTo>
                  <a:pt x="117" y="415"/>
                </a:lnTo>
                <a:lnTo>
                  <a:pt x="112" y="403"/>
                </a:lnTo>
                <a:lnTo>
                  <a:pt x="109" y="389"/>
                </a:lnTo>
                <a:lnTo>
                  <a:pt x="106" y="377"/>
                </a:lnTo>
                <a:lnTo>
                  <a:pt x="105" y="366"/>
                </a:lnTo>
                <a:lnTo>
                  <a:pt x="103" y="352"/>
                </a:lnTo>
                <a:lnTo>
                  <a:pt x="102" y="339"/>
                </a:lnTo>
                <a:lnTo>
                  <a:pt x="102" y="331"/>
                </a:lnTo>
                <a:lnTo>
                  <a:pt x="102" y="324"/>
                </a:lnTo>
                <a:lnTo>
                  <a:pt x="103" y="310"/>
                </a:lnTo>
                <a:lnTo>
                  <a:pt x="105" y="298"/>
                </a:lnTo>
                <a:lnTo>
                  <a:pt x="106" y="286"/>
                </a:lnTo>
                <a:lnTo>
                  <a:pt x="109" y="274"/>
                </a:lnTo>
                <a:lnTo>
                  <a:pt x="112" y="262"/>
                </a:lnTo>
                <a:lnTo>
                  <a:pt x="117" y="249"/>
                </a:lnTo>
                <a:lnTo>
                  <a:pt x="123" y="237"/>
                </a:lnTo>
                <a:lnTo>
                  <a:pt x="126" y="231"/>
                </a:lnTo>
                <a:lnTo>
                  <a:pt x="130" y="222"/>
                </a:lnTo>
                <a:lnTo>
                  <a:pt x="139" y="207"/>
                </a:lnTo>
                <a:lnTo>
                  <a:pt x="148" y="192"/>
                </a:lnTo>
                <a:lnTo>
                  <a:pt x="160" y="178"/>
                </a:lnTo>
                <a:lnTo>
                  <a:pt x="168" y="171"/>
                </a:lnTo>
                <a:lnTo>
                  <a:pt x="175" y="163"/>
                </a:lnTo>
                <a:lnTo>
                  <a:pt x="190" y="150"/>
                </a:lnTo>
                <a:lnTo>
                  <a:pt x="205" y="140"/>
                </a:lnTo>
                <a:lnTo>
                  <a:pt x="223" y="129"/>
                </a:lnTo>
                <a:lnTo>
                  <a:pt x="241" y="120"/>
                </a:lnTo>
                <a:lnTo>
                  <a:pt x="259" y="114"/>
                </a:lnTo>
                <a:lnTo>
                  <a:pt x="277" y="108"/>
                </a:lnTo>
                <a:lnTo>
                  <a:pt x="297" y="104"/>
                </a:lnTo>
                <a:lnTo>
                  <a:pt x="307" y="102"/>
                </a:lnTo>
                <a:lnTo>
                  <a:pt x="313" y="102"/>
                </a:lnTo>
                <a:lnTo>
                  <a:pt x="329" y="102"/>
                </a:lnTo>
                <a:lnTo>
                  <a:pt x="347" y="102"/>
                </a:lnTo>
                <a:lnTo>
                  <a:pt x="364" y="104"/>
                </a:lnTo>
                <a:lnTo>
                  <a:pt x="368" y="104"/>
                </a:lnTo>
                <a:lnTo>
                  <a:pt x="374" y="105"/>
                </a:lnTo>
                <a:lnTo>
                  <a:pt x="386" y="108"/>
                </a:lnTo>
                <a:lnTo>
                  <a:pt x="404" y="113"/>
                </a:lnTo>
                <a:lnTo>
                  <a:pt x="427" y="122"/>
                </a:lnTo>
                <a:lnTo>
                  <a:pt x="448" y="134"/>
                </a:lnTo>
                <a:lnTo>
                  <a:pt x="467" y="145"/>
                </a:lnTo>
                <a:lnTo>
                  <a:pt x="487" y="160"/>
                </a:lnTo>
                <a:lnTo>
                  <a:pt x="503" y="177"/>
                </a:lnTo>
                <a:lnTo>
                  <a:pt x="515" y="192"/>
                </a:lnTo>
                <a:lnTo>
                  <a:pt x="521" y="201"/>
                </a:lnTo>
                <a:lnTo>
                  <a:pt x="526" y="205"/>
                </a:lnTo>
                <a:lnTo>
                  <a:pt x="530" y="214"/>
                </a:lnTo>
                <a:lnTo>
                  <a:pt x="539" y="232"/>
                </a:lnTo>
                <a:lnTo>
                  <a:pt x="548" y="252"/>
                </a:lnTo>
                <a:lnTo>
                  <a:pt x="554" y="270"/>
                </a:lnTo>
                <a:lnTo>
                  <a:pt x="555" y="279"/>
                </a:lnTo>
                <a:lnTo>
                  <a:pt x="558" y="289"/>
                </a:lnTo>
                <a:lnTo>
                  <a:pt x="561" y="309"/>
                </a:lnTo>
                <a:lnTo>
                  <a:pt x="561" y="328"/>
                </a:lnTo>
                <a:lnTo>
                  <a:pt x="561" y="3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2114D74-592B-4C9B-B5E0-793AA17683AD}"/>
              </a:ext>
            </a:extLst>
          </p:cNvPr>
          <p:cNvSpPr txBox="1">
            <a:spLocks/>
          </p:cNvSpPr>
          <p:nvPr/>
        </p:nvSpPr>
        <p:spPr>
          <a:xfrm>
            <a:off x="5697973" y="3333764"/>
            <a:ext cx="6158230" cy="906813"/>
          </a:xfrm>
          <a:prstGeom prst="rect">
            <a:avLst/>
          </a:prstGeom>
        </p:spPr>
        <p:txBody>
          <a:bodyPr anchor="b">
            <a:normAutofit fontScale="25000" lnSpcReduction="2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8000" b="1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Mitmachen ohne Aufwand - aber mit Spaß!</a:t>
            </a:r>
          </a:p>
          <a:p>
            <a:pPr algn="l"/>
            <a:endParaRPr lang="de-DE" sz="3100" b="1" kern="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8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(Fast) alles ist schon da, es braucht nur ein bisschen Organisation und Motivation.</a:t>
            </a:r>
            <a:br>
              <a:rPr lang="de-DE" sz="8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anmelden, bezahlen und sich bewegen. Startnummer und Urkunde sind inklusive</a:t>
            </a:r>
            <a:r>
              <a:rPr lang="de-DE" sz="26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26E8C20-398D-49ED-AA38-F28373C46EAF}"/>
              </a:ext>
            </a:extLst>
          </p:cNvPr>
          <p:cNvSpPr txBox="1">
            <a:spLocks/>
          </p:cNvSpPr>
          <p:nvPr/>
        </p:nvSpPr>
        <p:spPr>
          <a:xfrm>
            <a:off x="4921714" y="4959132"/>
            <a:ext cx="6483572" cy="90681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2000" b="1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Lions Hebel </a:t>
            </a:r>
            <a:r>
              <a:rPr lang="de-DE" sz="2000" b="1" kern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nutzen!</a:t>
            </a:r>
            <a:endParaRPr lang="de-DE" sz="2000" b="1" kern="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2000" kern="0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sind rund 52.000 Lions in  Deutschland – was für ein Potential!</a:t>
            </a:r>
            <a:endParaRPr lang="en-US" sz="2000" kern="0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2E379E9-17A6-49E7-A0CC-68F23E679BC0}"/>
              </a:ext>
            </a:extLst>
          </p:cNvPr>
          <p:cNvSpPr txBox="1">
            <a:spLocks/>
          </p:cNvSpPr>
          <p:nvPr/>
        </p:nvSpPr>
        <p:spPr>
          <a:xfrm>
            <a:off x="4315769" y="324600"/>
            <a:ext cx="7718608" cy="84604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300" b="1" kern="0" dirty="0" err="1">
                <a:solidFill>
                  <a:srgbClr val="00338D"/>
                </a:solidFill>
                <a:latin typeface="Helvetica Neue"/>
                <a:ea typeface="Arial" charset="0"/>
                <a:cs typeface="Arial" panose="020B0604020202020204" pitchFamily="34" charset="0"/>
              </a:rPr>
              <a:t>Unsere</a:t>
            </a:r>
            <a:r>
              <a:rPr lang="en-US" sz="3300" b="1" kern="0" dirty="0">
                <a:solidFill>
                  <a:srgbClr val="00338D"/>
                </a:solidFill>
                <a:latin typeface="Helvetica Neue"/>
                <a:ea typeface="Arial" charset="0"/>
                <a:cs typeface="Arial" panose="020B0604020202020204" pitchFamily="34" charset="0"/>
              </a:rPr>
              <a:t> Top-3-Argumente:</a:t>
            </a:r>
          </a:p>
        </p:txBody>
      </p:sp>
    </p:spTree>
    <p:extLst>
      <p:ext uri="{BB962C8B-B14F-4D97-AF65-F5344CB8AC3E}">
        <p14:creationId xmlns:p14="http://schemas.microsoft.com/office/powerpoint/2010/main" val="3009438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35" name="Background - Image">
            <a:extLst>
              <a:ext uri="{FF2B5EF4-FFF2-40B4-BE49-F238E27FC236}">
                <a16:creationId xmlns:a16="http://schemas.microsoft.com/office/drawing/2014/main" id="{B505A84F-7DD3-084E-B684-DF68B9720D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8" y="-1"/>
            <a:ext cx="6629786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D6F230AD-C2C5-0C4C-B268-B00B0D5871CC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F146836-48DC-3C4E-B023-51949A426C75}"/>
              </a:ext>
            </a:extLst>
          </p:cNvPr>
          <p:cNvSpPr/>
          <p:nvPr/>
        </p:nvSpPr>
        <p:spPr>
          <a:xfrm rot="5400000" flipV="1">
            <a:off x="4526828" y="-782192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Body Copy">
            <a:extLst>
              <a:ext uri="{FF2B5EF4-FFF2-40B4-BE49-F238E27FC236}">
                <a16:creationId xmlns:a16="http://schemas.microsoft.com/office/drawing/2014/main" id="{B75C058A-8A76-C44C-A435-FC9916EC2D6F}"/>
              </a:ext>
            </a:extLst>
          </p:cNvPr>
          <p:cNvSpPr txBox="1">
            <a:spLocks/>
          </p:cNvSpPr>
          <p:nvPr/>
        </p:nvSpPr>
        <p:spPr>
          <a:xfrm>
            <a:off x="4874461" y="5023756"/>
            <a:ext cx="6594285" cy="6101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400" b="1" kern="0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Wir</a:t>
            </a:r>
            <a:r>
              <a:rPr lang="en-US" sz="2400" b="1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freuen</a:t>
            </a:r>
            <a:r>
              <a:rPr lang="en-US" sz="2400" b="1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uns</a:t>
            </a:r>
            <a:r>
              <a:rPr lang="en-US" sz="2400" b="1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br>
              <a:rPr lang="en-US" sz="2400" b="1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kern="0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gemeinsam</a:t>
            </a:r>
            <a:r>
              <a:rPr lang="en-US" sz="2400" b="1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mit</a:t>
            </a:r>
            <a:r>
              <a:rPr lang="en-US" sz="2400" b="1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Ihnen</a:t>
            </a:r>
            <a:r>
              <a:rPr lang="en-US" sz="2400" b="1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etwas</a:t>
            </a:r>
            <a:r>
              <a:rPr lang="en-US" sz="2400" b="1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zu</a:t>
            </a:r>
            <a:r>
              <a:rPr lang="en-US" sz="2400" b="1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bewegen</a:t>
            </a:r>
            <a:r>
              <a:rPr lang="en-US" sz="2400" b="1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! </a:t>
            </a:r>
          </a:p>
        </p:txBody>
      </p:sp>
      <p:sp>
        <p:nvSpPr>
          <p:cNvPr id="17" name="Yellow Bar">
            <a:extLst>
              <a:ext uri="{FF2B5EF4-FFF2-40B4-BE49-F238E27FC236}">
                <a16:creationId xmlns:a16="http://schemas.microsoft.com/office/drawing/2014/main" id="{95C3476D-AC48-6F41-B3F9-EB0E28C49728}"/>
              </a:ext>
            </a:extLst>
          </p:cNvPr>
          <p:cNvSpPr/>
          <p:nvPr/>
        </p:nvSpPr>
        <p:spPr>
          <a:xfrm>
            <a:off x="5556272" y="2893262"/>
            <a:ext cx="3454918" cy="12507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B2350B-7DDC-9E4A-BA9B-AEE32D378E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944" y="5865945"/>
            <a:ext cx="844971" cy="78805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12ADB92-ABA7-4248-B260-ED3FFB93E576}"/>
              </a:ext>
            </a:extLst>
          </p:cNvPr>
          <p:cNvSpPr txBox="1"/>
          <p:nvPr/>
        </p:nvSpPr>
        <p:spPr>
          <a:xfrm>
            <a:off x="5435395" y="2232151"/>
            <a:ext cx="642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Das Move-Team unterstützt mit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5B23596-32DB-49EC-8204-76F66B15B073}"/>
              </a:ext>
            </a:extLst>
          </p:cNvPr>
          <p:cNvSpPr txBox="1"/>
          <p:nvPr/>
        </p:nvSpPr>
        <p:spPr>
          <a:xfrm>
            <a:off x="5597598" y="3239495"/>
            <a:ext cx="4736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 Homepage </a:t>
            </a:r>
            <a:r>
              <a:rPr lang="de-DE" dirty="0">
                <a:hlinkClick r:id="rId5"/>
              </a:rPr>
              <a:t>www.lions.de/move</a:t>
            </a:r>
            <a:endParaRPr lang="de-DE" dirty="0"/>
          </a:p>
          <a:p>
            <a:r>
              <a:rPr lang="de-DE" dirty="0"/>
              <a:t>- Facebook und Instagram Kanal</a:t>
            </a:r>
          </a:p>
          <a:p>
            <a:r>
              <a:rPr lang="de-DE" dirty="0"/>
              <a:t>- Versch. Plakaten und Flyern in sechs Sprachen</a:t>
            </a:r>
          </a:p>
          <a:p>
            <a:r>
              <a:rPr lang="de-DE" dirty="0"/>
              <a:t>- Präsentationen für Clubabende</a:t>
            </a:r>
          </a:p>
          <a:p>
            <a:r>
              <a:rPr lang="de-DE" dirty="0"/>
              <a:t>- Merchandise: Move-Caps oder Trinkflaschen</a:t>
            </a:r>
          </a:p>
          <a:p>
            <a:r>
              <a:rPr lang="de-DE" dirty="0"/>
              <a:t>- Rat und Tat unter </a:t>
            </a:r>
            <a:r>
              <a:rPr lang="de-DE" dirty="0">
                <a:hlinkClick r:id="rId6"/>
              </a:rPr>
              <a:t>move@lions.de</a:t>
            </a:r>
            <a:r>
              <a:rPr lang="de-DE" dirty="0"/>
              <a:t>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D6B1966-6F9F-4F01-9781-5E526E27D4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416" y="340900"/>
            <a:ext cx="1668662" cy="1671307"/>
          </a:xfrm>
          <a:prstGeom prst="ellipse">
            <a:avLst/>
          </a:prstGeom>
        </p:spPr>
      </p:pic>
      <p:pic>
        <p:nvPicPr>
          <p:cNvPr id="19" name="Grafik 18" descr="Ein Bild, das Person, draußen, Baum enthält.&#10;&#10;Automatisch generierte Beschreibung">
            <a:extLst>
              <a:ext uri="{FF2B5EF4-FFF2-40B4-BE49-F238E27FC236}">
                <a16:creationId xmlns:a16="http://schemas.microsoft.com/office/drawing/2014/main" id="{DD3CDBAD-4FB0-474A-8A89-7F4CC3012A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3"/>
          <a:stretch/>
        </p:blipFill>
        <p:spPr>
          <a:xfrm>
            <a:off x="5121668" y="90926"/>
            <a:ext cx="1748726" cy="1801825"/>
          </a:xfrm>
          <a:prstGeom prst="ellipse">
            <a:avLst/>
          </a:prstGeom>
        </p:spPr>
      </p:pic>
      <p:pic>
        <p:nvPicPr>
          <p:cNvPr id="20" name="Grafik 19" descr="Ein Bild, das Person, Wand, drinnen enthält.&#10;&#10;Automatisch generierte Beschreibung">
            <a:extLst>
              <a:ext uri="{FF2B5EF4-FFF2-40B4-BE49-F238E27FC236}">
                <a16:creationId xmlns:a16="http://schemas.microsoft.com/office/drawing/2014/main" id="{1EE0B154-CDF5-4481-9E5A-9E0E7867FF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3991" y="88888"/>
            <a:ext cx="1914035" cy="1849560"/>
          </a:xfrm>
          <a:prstGeom prst="ellipse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6CCF33E-DA36-4E79-9E91-2D67C734D82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7390" y="297286"/>
            <a:ext cx="1739425" cy="1680832"/>
          </a:xfrm>
          <a:prstGeom prst="ellips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29065F5-76BF-41B7-8689-B2D5F231A45F}"/>
              </a:ext>
            </a:extLst>
          </p:cNvPr>
          <p:cNvSpPr txBox="1"/>
          <p:nvPr/>
        </p:nvSpPr>
        <p:spPr>
          <a:xfrm>
            <a:off x="4874461" y="5990095"/>
            <a:ext cx="66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Vom 1. April bis zum 31. Mai 2023.                     </a:t>
            </a:r>
            <a:r>
              <a:rPr lang="de-DE" b="1" i="1" dirty="0"/>
              <a:t>Herzlichen Dank!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4334219-FDA8-5D01-738C-8E93413310E9}"/>
              </a:ext>
            </a:extLst>
          </p:cNvPr>
          <p:cNvSpPr txBox="1"/>
          <p:nvPr/>
        </p:nvSpPr>
        <p:spPr>
          <a:xfrm>
            <a:off x="3391367" y="2309704"/>
            <a:ext cx="1668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IPDG Annette Brand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753CE5-12F9-3E0E-965A-3CB1B8F1C224}"/>
              </a:ext>
            </a:extLst>
          </p:cNvPr>
          <p:cNvSpPr txBox="1"/>
          <p:nvPr/>
        </p:nvSpPr>
        <p:spPr>
          <a:xfrm flipH="1">
            <a:off x="4874461" y="1968383"/>
            <a:ext cx="2127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IPDG Sevilay Huesman-Koecke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07CDBE-CC62-4C54-67BA-855D2D90D5A6}"/>
              </a:ext>
            </a:extLst>
          </p:cNvPr>
          <p:cNvSpPr txBox="1"/>
          <p:nvPr/>
        </p:nvSpPr>
        <p:spPr>
          <a:xfrm>
            <a:off x="7064170" y="1979038"/>
            <a:ext cx="1702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Leo Charlotte Schilling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855BD7F-DF78-E410-CB6F-1C1F006841C5}"/>
              </a:ext>
            </a:extLst>
          </p:cNvPr>
          <p:cNvSpPr txBox="1"/>
          <p:nvPr/>
        </p:nvSpPr>
        <p:spPr>
          <a:xfrm>
            <a:off x="8535504" y="1910734"/>
            <a:ext cx="2365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Leo-Lion Chantal </a:t>
            </a:r>
            <a:r>
              <a:rPr lang="de-DE" sz="1200" dirty="0" err="1"/>
              <a:t>Quaschinsky</a:t>
            </a:r>
            <a:endParaRPr lang="de-DE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6C1051F-F9A3-9F0D-A851-26C3094B244B}"/>
              </a:ext>
            </a:extLst>
          </p:cNvPr>
          <p:cNvSpPr txBox="1"/>
          <p:nvPr/>
        </p:nvSpPr>
        <p:spPr>
          <a:xfrm>
            <a:off x="10338793" y="3593815"/>
            <a:ext cx="1828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ZCH Evelyn </a:t>
            </a:r>
            <a:r>
              <a:rPr lang="de-DE" sz="1200" dirty="0" err="1"/>
              <a:t>Luhrenberg</a:t>
            </a:r>
            <a:endParaRPr lang="de-DE" sz="1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38E27D-C513-B5F4-24C7-532491BD530A}"/>
              </a:ext>
            </a:extLst>
          </p:cNvPr>
          <p:cNvSpPr txBox="1"/>
          <p:nvPr/>
        </p:nvSpPr>
        <p:spPr>
          <a:xfrm>
            <a:off x="3630" y="4163388"/>
            <a:ext cx="1381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0C0548B-F03B-85DB-5FB2-DB6106D48D9F}"/>
              </a:ext>
            </a:extLst>
          </p:cNvPr>
          <p:cNvSpPr txBox="1"/>
          <p:nvPr/>
        </p:nvSpPr>
        <p:spPr>
          <a:xfrm>
            <a:off x="1962086" y="2955801"/>
            <a:ext cx="1429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DG Jutta Renner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4FC35BE-30E8-6107-E106-444EBD69558A}"/>
              </a:ext>
            </a:extLst>
          </p:cNvPr>
          <p:cNvSpPr txBox="1"/>
          <p:nvPr/>
        </p:nvSpPr>
        <p:spPr>
          <a:xfrm>
            <a:off x="257898" y="4182327"/>
            <a:ext cx="1627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DG Jochen Häger</a:t>
            </a:r>
          </a:p>
        </p:txBody>
      </p:sp>
      <p:pic>
        <p:nvPicPr>
          <p:cNvPr id="29" name="Grafik 28" descr="Ein Bild, das Person, Teller, drinnen, weiß enthält.&#10;&#10;Automatisch generierte Beschreibung">
            <a:extLst>
              <a:ext uri="{FF2B5EF4-FFF2-40B4-BE49-F238E27FC236}">
                <a16:creationId xmlns:a16="http://schemas.microsoft.com/office/drawing/2014/main" id="{1295A7D8-542C-C036-39E9-FECBB373F5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1804" y="1780585"/>
            <a:ext cx="1826461" cy="1826461"/>
          </a:xfrm>
          <a:prstGeom prst="rect">
            <a:avLst/>
          </a:prstGeom>
        </p:spPr>
      </p:pic>
      <p:pic>
        <p:nvPicPr>
          <p:cNvPr id="31" name="Grafik 30" descr="Ein Bild, das Person, Mann, stehend, Anzug enthält.&#10;&#10;Automatisch generierte Beschreibung">
            <a:extLst>
              <a:ext uri="{FF2B5EF4-FFF2-40B4-BE49-F238E27FC236}">
                <a16:creationId xmlns:a16="http://schemas.microsoft.com/office/drawing/2014/main" id="{E7335CFD-1EB4-AF5D-A93B-4551002FF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27" y="2310937"/>
            <a:ext cx="1857115" cy="1857115"/>
          </a:xfrm>
          <a:prstGeom prst="rect">
            <a:avLst/>
          </a:prstGeom>
        </p:spPr>
      </p:pic>
      <p:pic>
        <p:nvPicPr>
          <p:cNvPr id="34" name="Grafik 33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00C0B81E-D3C2-CBB4-BE73-60B05D00F2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3857" y="1026795"/>
            <a:ext cx="1929005" cy="19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97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393576" y="2164489"/>
            <a:ext cx="9510782" cy="414666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029000" y="495179"/>
            <a:ext cx="8618221" cy="97192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300" kern="0" dirty="0">
                <a:solidFill>
                  <a:srgbClr val="00338D"/>
                </a:solidFill>
              </a:rPr>
              <a:t>Unser </a:t>
            </a:r>
            <a:r>
              <a:rPr lang="en-US" sz="3300" kern="0">
                <a:solidFill>
                  <a:srgbClr val="00338D"/>
                </a:solidFill>
              </a:rPr>
              <a:t>Flyer </a:t>
            </a:r>
            <a:r>
              <a:rPr lang="en-US" sz="1800" kern="0">
                <a:solidFill>
                  <a:srgbClr val="00338D"/>
                </a:solidFill>
              </a:rPr>
              <a:t>(Version </a:t>
            </a:r>
            <a:r>
              <a:rPr lang="en-US" sz="1800" kern="0" dirty="0">
                <a:solidFill>
                  <a:srgbClr val="00338D"/>
                </a:solidFill>
              </a:rPr>
              <a:t>22.9.22)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1DF4049-0D21-174D-8192-8E4EC03F0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944" y="5865945"/>
            <a:ext cx="844971" cy="788056"/>
          </a:xfrm>
          <a:prstGeom prst="rect">
            <a:avLst/>
          </a:prstGeom>
        </p:spPr>
      </p:pic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929789A-95C4-ECA1-4B7B-32AE973B9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000" y="2025829"/>
            <a:ext cx="2939281" cy="4146663"/>
          </a:xfrm>
          <a:prstGeom prst="rect">
            <a:avLst/>
          </a:prstGeom>
          <a:effectLst>
            <a:outerShdw blurRad="778608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77CDF0D-CE88-ACCD-4BBC-A56A61434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807" y="2025829"/>
            <a:ext cx="2939282" cy="4146663"/>
          </a:xfrm>
          <a:prstGeom prst="rect">
            <a:avLst/>
          </a:prstGeom>
          <a:effectLst>
            <a:outerShdw blurRad="71975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61110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SLIDEVIEWED" val="1547,20,Slide1292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ons Club Master">
  <a:themeElements>
    <a:clrScheme name="Benutzerdefiniert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B700"/>
      </a:accent1>
      <a:accent2>
        <a:srgbClr val="00338D"/>
      </a:accent2>
      <a:accent3>
        <a:srgbClr val="55565A"/>
      </a:accent3>
      <a:accent4>
        <a:srgbClr val="68B1E2"/>
      </a:accent4>
      <a:accent5>
        <a:srgbClr val="76BC21"/>
      </a:accent5>
      <a:accent6>
        <a:srgbClr val="F68B1F"/>
      </a:accent6>
      <a:hlink>
        <a:srgbClr val="672666"/>
      </a:hlink>
      <a:folHlink>
        <a:srgbClr val="EBB700"/>
      </a:folHlink>
    </a:clrScheme>
    <a:fontScheme name="Benutzerdefiniert 1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7A2682"/>
    </a:custClr>
    <a:custClr name="Custom Color 2">
      <a:srgbClr val="00AC69"/>
    </a:custClr>
    <a:custClr name="Custom Color 3">
      <a:srgbClr val="FF5C35"/>
    </a:custClr>
  </a:custClrLst>
  <a:extLst>
    <a:ext uri="{05A4C25C-085E-4340-85A3-A5531E510DB2}">
      <thm15:themeFamily xmlns:thm15="http://schemas.microsoft.com/office/thememl/2012/main" name="Lions Club Master" id="{19C9F69C-CE94-41F7-A175-08B059E44D73}" vid="{E0EF0ED4-6143-4F26-B2A4-DF8CA1086225}"/>
    </a:ext>
  </a:extLst>
</a:theme>
</file>

<file path=ppt/theme/theme3.xml><?xml version="1.0" encoding="utf-8"?>
<a:theme xmlns:a="http://schemas.openxmlformats.org/drawingml/2006/main" name="Vorläufig: Druckvariante">
  <a:themeElements>
    <a:clrScheme name="Benutzerdefiniert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B700"/>
      </a:accent1>
      <a:accent2>
        <a:srgbClr val="00338D"/>
      </a:accent2>
      <a:accent3>
        <a:srgbClr val="55565A"/>
      </a:accent3>
      <a:accent4>
        <a:srgbClr val="68B1E2"/>
      </a:accent4>
      <a:accent5>
        <a:srgbClr val="76BC21"/>
      </a:accent5>
      <a:accent6>
        <a:srgbClr val="F68B1F"/>
      </a:accent6>
      <a:hlink>
        <a:srgbClr val="672666"/>
      </a:hlink>
      <a:folHlink>
        <a:srgbClr val="EBB700"/>
      </a:folHlink>
    </a:clrScheme>
    <a:fontScheme name="Benutzerdefiniert 1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7A2682"/>
    </a:custClr>
    <a:custClr name="Custom Color 2">
      <a:srgbClr val="00AC69"/>
    </a:custClr>
    <a:custClr name="Custom Color 3">
      <a:srgbClr val="FF5C35"/>
    </a:custClr>
  </a:custClrLst>
  <a:extLst>
    <a:ext uri="{05A4C25C-085E-4340-85A3-A5531E510DB2}">
      <thm15:themeFamily xmlns:thm15="http://schemas.microsoft.com/office/thememl/2012/main" name="Lions Club Master" id="{19C9F69C-CE94-41F7-A175-08B059E44D73}" vid="{E0EF0ED4-6143-4F26-B2A4-DF8CA1086225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</Words>
  <Application>Microsoft Macintosh PowerPoint</Application>
  <PresentationFormat>Breitbild</PresentationFormat>
  <Paragraphs>101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Helvetica Neue</vt:lpstr>
      <vt:lpstr>HelveticaNeue LT 45 Light</vt:lpstr>
      <vt:lpstr>Symbol</vt:lpstr>
      <vt:lpstr>Wingdings</vt:lpstr>
      <vt:lpstr>Office</vt:lpstr>
      <vt:lpstr>Lions Club Master</vt:lpstr>
      <vt:lpstr>Vorläufig: Druckvariante</vt:lpstr>
      <vt:lpstr>PowerPoint-Präsentation</vt:lpstr>
      <vt:lpstr>Move for  the Planet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for  the Planet</dc:title>
  <dc:creator>Charlotte Schilling</dc:creator>
  <cp:lastModifiedBy>Charlotte Schilling</cp:lastModifiedBy>
  <cp:revision>44</cp:revision>
  <dcterms:created xsi:type="dcterms:W3CDTF">2022-01-24T15:03:02Z</dcterms:created>
  <dcterms:modified xsi:type="dcterms:W3CDTF">2022-09-22T23:08:31Z</dcterms:modified>
</cp:coreProperties>
</file>